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2"/>
  </p:sldMasterIdLst>
  <p:notesMasterIdLst>
    <p:notesMasterId r:id="rId16"/>
  </p:notesMasterIdLst>
  <p:handoutMasterIdLst>
    <p:handoutMasterId r:id="rId17"/>
  </p:handoutMasterIdLst>
  <p:sldIdLst>
    <p:sldId id="256" r:id="rId3"/>
    <p:sldId id="311" r:id="rId4"/>
    <p:sldId id="309" r:id="rId5"/>
    <p:sldId id="310" r:id="rId6"/>
    <p:sldId id="312" r:id="rId7"/>
    <p:sldId id="313" r:id="rId8"/>
    <p:sldId id="315" r:id="rId9"/>
    <p:sldId id="314" r:id="rId10"/>
    <p:sldId id="316" r:id="rId11"/>
    <p:sldId id="317" r:id="rId12"/>
    <p:sldId id="319" r:id="rId13"/>
    <p:sldId id="318" r:id="rId14"/>
    <p:sldId id="294" r:id="rId15"/>
  </p:sldIdLst>
  <p:sldSz cx="9144000" cy="6858000" type="screen4x3"/>
  <p:notesSz cx="6735763" cy="9866313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58" d="100"/>
          <a:sy n="58" d="100"/>
        </p:scale>
        <p:origin x="-79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3713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3713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r">
              <a:defRPr sz="1200"/>
            </a:lvl1pPr>
          </a:lstStyle>
          <a:p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2"/>
          </p:nvPr>
        </p:nvSpPr>
        <p:spPr>
          <a:xfrm>
            <a:off x="1" y="9371013"/>
            <a:ext cx="2919413" cy="493712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r">
              <a:defRPr sz="1200"/>
            </a:lvl1pPr>
          </a:lstStyle>
          <a:p>
            <a:fld id="{46EF8D43-1568-40FD-8043-C7778730A327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3316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r">
              <a:defRPr sz="1200"/>
            </a:lvl1pPr>
          </a:lstStyle>
          <a:p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5" tIns="45713" rIns="91425" bIns="45713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25" tIns="45713" rIns="91425" bIns="45713" rtlCol="0">
            <a:normAutofit/>
          </a:bodyPr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1" cy="493316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r">
              <a:defRPr sz="1200"/>
            </a:lvl1pPr>
          </a:lstStyle>
          <a:p>
            <a:fld id="{CB3A5941-0DE6-4FEC-8047-5499BE797EF3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A5941-0DE6-4FEC-8047-5499BE797EF3}" type="slidenum">
              <a:rPr lang="sl-SI" smtClean="0"/>
              <a:pPr/>
              <a:t>1</a:t>
            </a:fld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9A0F5D-8F3A-429D-9109-A632A9046C22}" type="slidenum">
              <a:rPr lang="en-US"/>
              <a:pPr/>
              <a:t>13</a:t>
            </a:fld>
            <a:endParaRPr lang="en-US"/>
          </a:p>
        </p:txBody>
      </p:sp>
      <p:sp>
        <p:nvSpPr>
          <p:cNvPr id="447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39775"/>
            <a:ext cx="4932363" cy="3700463"/>
          </a:xfrm>
          <a:ln/>
        </p:spPr>
      </p:sp>
      <p:sp>
        <p:nvSpPr>
          <p:cNvPr id="447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PREZENTA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6" descr="arhiv_Sl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381000"/>
            <a:ext cx="2209800" cy="735561"/>
          </a:xfrm>
          <a:prstGeom prst="rect">
            <a:avLst/>
          </a:prstGeom>
        </p:spPr>
      </p:pic>
      <p:sp>
        <p:nvSpPr>
          <p:cNvPr id="14" name="Ograda besedila 13"/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786322"/>
            <a:ext cx="7810500" cy="1165218"/>
          </a:xfrm>
          <a:prstGeom prst="rect">
            <a:avLst/>
          </a:prstGeom>
        </p:spPr>
        <p:txBody>
          <a:bodyPr/>
          <a:lstStyle>
            <a:lvl1pPr>
              <a:buNone/>
              <a:defRPr sz="2400" baseline="0"/>
            </a:lvl1pPr>
            <a:lvl2pPr>
              <a:buNone/>
              <a:defRPr sz="2400"/>
            </a:lvl2pPr>
            <a:lvl3pPr>
              <a:buNone/>
              <a:defRPr sz="2400"/>
            </a:lvl3pPr>
            <a:lvl4pPr>
              <a:buNone/>
              <a:defRPr sz="2400"/>
            </a:lvl4pPr>
            <a:lvl5pPr>
              <a:buNone/>
              <a:defRPr sz="2400"/>
            </a:lvl5pPr>
          </a:lstStyle>
          <a:p>
            <a:pPr lvl="0"/>
            <a:r>
              <a:rPr lang="sl-SI" dirty="0" smtClean="0"/>
              <a:t>Avtor: Janez Novak 24</a:t>
            </a:r>
          </a:p>
          <a:p>
            <a:pPr lvl="0"/>
            <a:r>
              <a:rPr lang="sl-SI" dirty="0" smtClean="0"/>
              <a:t>Ljubljana, 20. 1. 2015 besedilo 24 </a:t>
            </a:r>
            <a:r>
              <a:rPr lang="sl-SI" dirty="0" err="1" smtClean="0"/>
              <a:t>pt</a:t>
            </a:r>
            <a:endParaRPr lang="sl-SI" dirty="0"/>
          </a:p>
        </p:txBody>
      </p:sp>
      <p:sp>
        <p:nvSpPr>
          <p:cNvPr id="16" name="Naslov 15"/>
          <p:cNvSpPr>
            <a:spLocks noGrp="1"/>
          </p:cNvSpPr>
          <p:nvPr>
            <p:ph type="title"/>
          </p:nvPr>
        </p:nvSpPr>
        <p:spPr>
          <a:xfrm>
            <a:off x="762000" y="2071678"/>
            <a:ext cx="7810500" cy="85725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12" name="Ograda besedila 11"/>
          <p:cNvSpPr>
            <a:spLocks noGrp="1"/>
          </p:cNvSpPr>
          <p:nvPr>
            <p:ph type="body" sz="quarter" idx="11"/>
          </p:nvPr>
        </p:nvSpPr>
        <p:spPr>
          <a:xfrm>
            <a:off x="762000" y="2928934"/>
            <a:ext cx="7810500" cy="1000125"/>
          </a:xfrm>
          <a:prstGeom prst="rect">
            <a:avLst/>
          </a:prstGeom>
        </p:spPr>
        <p:txBody>
          <a:bodyPr/>
          <a:lstStyle>
            <a:lvl1pPr indent="-360000">
              <a:lnSpc>
                <a:spcPts val="3000"/>
              </a:lnSpc>
              <a:buFontTx/>
              <a:buNone/>
              <a:defRPr sz="3200"/>
            </a:lvl1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</p:txBody>
      </p:sp>
      <p:pic>
        <p:nvPicPr>
          <p:cNvPr id="7" name="Picture 6" descr="arhiv_Sl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381000"/>
            <a:ext cx="2209800" cy="7355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1051408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ASLOV I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3"/>
          <p:cNvSpPr>
            <a:spLocks noGrp="1"/>
          </p:cNvSpPr>
          <p:nvPr>
            <p:ph type="title" hasCustomPrompt="1"/>
          </p:nvPr>
        </p:nvSpPr>
        <p:spPr>
          <a:xfrm>
            <a:off x="760016" y="764704"/>
            <a:ext cx="7810500" cy="1000132"/>
          </a:xfrm>
          <a:prstGeom prst="rect">
            <a:avLst/>
          </a:prstGeom>
        </p:spPr>
        <p:txBody>
          <a:bodyPr/>
          <a:lstStyle>
            <a:lvl1pPr algn="l">
              <a:defRPr sz="3200" baseline="0"/>
            </a:lvl1pPr>
          </a:lstStyle>
          <a:p>
            <a:r>
              <a:rPr lang="sl-SI" dirty="0" smtClean="0"/>
              <a:t>Podnaslov </a:t>
            </a:r>
            <a:r>
              <a:rPr lang="sl-SI" dirty="0" err="1" smtClean="0"/>
              <a:t>Calibri</a:t>
            </a:r>
            <a:r>
              <a:rPr lang="sl-SI" dirty="0" smtClean="0"/>
              <a:t> 32</a:t>
            </a:r>
            <a:br>
              <a:rPr lang="sl-SI" dirty="0" smtClean="0"/>
            </a:br>
            <a:endParaRPr lang="sl-SI" dirty="0"/>
          </a:p>
        </p:txBody>
      </p:sp>
      <p:sp>
        <p:nvSpPr>
          <p:cNvPr id="9" name="Ograda besedila 7"/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1844824"/>
            <a:ext cx="7810500" cy="4227358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algn="l">
              <a:buFontTx/>
              <a:buNone/>
              <a:defRPr lang="sl-SI" sz="2000" b="0" strike="noStrike" baseline="0" dirty="0" smtClean="0">
                <a:latin typeface="+mn-lt"/>
              </a:defRPr>
            </a:lvl1pPr>
            <a:lvl2pPr>
              <a:buFontTx/>
              <a:buNone/>
              <a:defRPr/>
            </a:lvl2pPr>
          </a:lstStyle>
          <a:p>
            <a:pPr lvl="0"/>
            <a:r>
              <a:rPr lang="sl-SI" dirty="0" err="1" smtClean="0"/>
              <a:t>Lorem</a:t>
            </a:r>
            <a:r>
              <a:rPr lang="sl-SI" dirty="0" smtClean="0"/>
              <a:t> </a:t>
            </a:r>
            <a:r>
              <a:rPr lang="sl-SI" dirty="0" err="1" smtClean="0"/>
              <a:t>ipsum</a:t>
            </a:r>
            <a:r>
              <a:rPr lang="sl-SI" dirty="0" smtClean="0"/>
              <a:t> </a:t>
            </a:r>
            <a:r>
              <a:rPr lang="sl-SI" dirty="0" err="1" smtClean="0"/>
              <a:t>dolor</a:t>
            </a:r>
            <a:r>
              <a:rPr lang="sl-SI" dirty="0" smtClean="0"/>
              <a:t> sit </a:t>
            </a:r>
            <a:r>
              <a:rPr lang="sl-SI" dirty="0" err="1" smtClean="0"/>
              <a:t>amet</a:t>
            </a:r>
            <a:r>
              <a:rPr lang="sl-SI" dirty="0" smtClean="0"/>
              <a:t>, </a:t>
            </a:r>
            <a:r>
              <a:rPr lang="sl-SI" dirty="0" err="1" smtClean="0"/>
              <a:t>consectetur</a:t>
            </a:r>
            <a:r>
              <a:rPr lang="sl-SI" dirty="0" smtClean="0"/>
              <a:t> </a:t>
            </a:r>
            <a:r>
              <a:rPr lang="sl-SI" dirty="0" err="1" smtClean="0"/>
              <a:t>adipiscing</a:t>
            </a:r>
            <a:r>
              <a:rPr lang="sl-SI" dirty="0" smtClean="0"/>
              <a:t> elit, sed do </a:t>
            </a:r>
            <a:r>
              <a:rPr lang="sl-SI" dirty="0" err="1" smtClean="0"/>
              <a:t>eiusmod</a:t>
            </a:r>
            <a:r>
              <a:rPr lang="sl-SI" dirty="0" smtClean="0"/>
              <a:t> </a:t>
            </a:r>
            <a:r>
              <a:rPr lang="sl-SI" dirty="0" err="1" smtClean="0"/>
              <a:t>tempor</a:t>
            </a:r>
            <a:r>
              <a:rPr lang="sl-SI" dirty="0" smtClean="0"/>
              <a:t> </a:t>
            </a:r>
            <a:r>
              <a:rPr lang="sl-SI" dirty="0" err="1" smtClean="0"/>
              <a:t>incididunt</a:t>
            </a:r>
            <a:r>
              <a:rPr lang="sl-SI" dirty="0" smtClean="0"/>
              <a:t> ut </a:t>
            </a:r>
            <a:r>
              <a:rPr lang="sl-SI" dirty="0" err="1" smtClean="0"/>
              <a:t>labore</a:t>
            </a:r>
            <a:r>
              <a:rPr lang="sl-SI" dirty="0" smtClean="0"/>
              <a:t> </a:t>
            </a:r>
            <a:r>
              <a:rPr lang="sl-SI" dirty="0" err="1" smtClean="0"/>
              <a:t>et</a:t>
            </a:r>
            <a:r>
              <a:rPr lang="sl-SI" dirty="0" smtClean="0"/>
              <a:t> </a:t>
            </a:r>
            <a:r>
              <a:rPr lang="sl-SI" dirty="0" err="1" smtClean="0"/>
              <a:t>dolore</a:t>
            </a:r>
            <a:r>
              <a:rPr lang="sl-SI" dirty="0" smtClean="0"/>
              <a:t> </a:t>
            </a:r>
            <a:r>
              <a:rPr lang="sl-SI" dirty="0" err="1" smtClean="0"/>
              <a:t>magna</a:t>
            </a:r>
            <a:r>
              <a:rPr lang="sl-SI" dirty="0" smtClean="0"/>
              <a:t> </a:t>
            </a:r>
            <a:r>
              <a:rPr lang="sl-SI" dirty="0" err="1" smtClean="0"/>
              <a:t>aliqua</a:t>
            </a:r>
            <a:r>
              <a:rPr lang="sl-SI" dirty="0" smtClean="0"/>
              <a:t>. Ut enim ad </a:t>
            </a:r>
            <a:r>
              <a:rPr lang="sl-SI" dirty="0" err="1" smtClean="0"/>
              <a:t>minim</a:t>
            </a:r>
            <a:r>
              <a:rPr lang="sl-SI" dirty="0" smtClean="0"/>
              <a:t> </a:t>
            </a:r>
            <a:r>
              <a:rPr lang="sl-SI" dirty="0" err="1" smtClean="0"/>
              <a:t>veniam</a:t>
            </a:r>
            <a:r>
              <a:rPr lang="sl-SI" dirty="0" smtClean="0"/>
              <a:t>, </a:t>
            </a:r>
            <a:r>
              <a:rPr lang="sl-SI" dirty="0" err="1" smtClean="0"/>
              <a:t>quis</a:t>
            </a:r>
            <a:r>
              <a:rPr lang="sl-SI" dirty="0" smtClean="0"/>
              <a:t> </a:t>
            </a:r>
            <a:r>
              <a:rPr lang="sl-SI" dirty="0" err="1" smtClean="0"/>
              <a:t>nostrud</a:t>
            </a:r>
            <a:r>
              <a:rPr lang="sl-SI" dirty="0" smtClean="0"/>
              <a:t> </a:t>
            </a:r>
            <a:r>
              <a:rPr lang="sl-SI" dirty="0" err="1" smtClean="0"/>
              <a:t>exercitation</a:t>
            </a:r>
            <a:r>
              <a:rPr lang="sl-SI" dirty="0" smtClean="0"/>
              <a:t> </a:t>
            </a:r>
            <a:r>
              <a:rPr lang="sl-SI" dirty="0" err="1" smtClean="0"/>
              <a:t>ullamco</a:t>
            </a:r>
            <a:r>
              <a:rPr lang="sl-SI" dirty="0" smtClean="0"/>
              <a:t> </a:t>
            </a:r>
            <a:r>
              <a:rPr lang="sl-SI" dirty="0" err="1" smtClean="0"/>
              <a:t>laboris</a:t>
            </a:r>
            <a:r>
              <a:rPr lang="sl-SI" dirty="0" smtClean="0"/>
              <a:t> nisi ut </a:t>
            </a:r>
            <a:r>
              <a:rPr lang="sl-SI" dirty="0" err="1" smtClean="0"/>
              <a:t>aliquip</a:t>
            </a:r>
            <a:r>
              <a:rPr lang="sl-SI" dirty="0" smtClean="0"/>
              <a:t> </a:t>
            </a:r>
            <a:r>
              <a:rPr lang="sl-SI" dirty="0" err="1" smtClean="0"/>
              <a:t>ex</a:t>
            </a:r>
            <a:r>
              <a:rPr lang="sl-SI" dirty="0" smtClean="0"/>
              <a:t> </a:t>
            </a:r>
            <a:r>
              <a:rPr lang="sl-SI" dirty="0" err="1" smtClean="0"/>
              <a:t>ea</a:t>
            </a:r>
            <a:r>
              <a:rPr lang="sl-SI" dirty="0" smtClean="0"/>
              <a:t> </a:t>
            </a:r>
            <a:r>
              <a:rPr lang="sl-SI" dirty="0" err="1" smtClean="0"/>
              <a:t>commodo</a:t>
            </a:r>
            <a:r>
              <a:rPr lang="sl-SI" dirty="0" smtClean="0"/>
              <a:t> </a:t>
            </a:r>
            <a:r>
              <a:rPr lang="sl-SI" dirty="0" err="1" smtClean="0"/>
              <a:t>consequat</a:t>
            </a:r>
            <a:r>
              <a:rPr lang="sl-SI" dirty="0" smtClean="0"/>
              <a:t>. </a:t>
            </a:r>
            <a:r>
              <a:rPr lang="sl-SI" dirty="0" err="1" smtClean="0"/>
              <a:t>Duis</a:t>
            </a:r>
            <a:r>
              <a:rPr lang="sl-SI" dirty="0" smtClean="0"/>
              <a:t> </a:t>
            </a:r>
            <a:r>
              <a:rPr lang="sl-SI" dirty="0" err="1" smtClean="0"/>
              <a:t>aute</a:t>
            </a:r>
            <a:r>
              <a:rPr lang="sl-SI" dirty="0" smtClean="0"/>
              <a:t> </a:t>
            </a:r>
            <a:r>
              <a:rPr lang="sl-SI" dirty="0" err="1" smtClean="0"/>
              <a:t>irure</a:t>
            </a:r>
            <a:r>
              <a:rPr lang="sl-SI" dirty="0" smtClean="0"/>
              <a:t> </a:t>
            </a:r>
            <a:r>
              <a:rPr lang="sl-SI" dirty="0" err="1" smtClean="0"/>
              <a:t>dolor</a:t>
            </a:r>
            <a:r>
              <a:rPr lang="sl-SI" dirty="0" smtClean="0"/>
              <a:t> in </a:t>
            </a:r>
            <a:r>
              <a:rPr lang="sl-SI" dirty="0" err="1" smtClean="0"/>
              <a:t>reprehenderit</a:t>
            </a:r>
            <a:r>
              <a:rPr lang="sl-SI" dirty="0" smtClean="0"/>
              <a:t> in </a:t>
            </a:r>
            <a:r>
              <a:rPr lang="sl-SI" dirty="0" err="1" smtClean="0"/>
              <a:t>voluptate</a:t>
            </a:r>
            <a:r>
              <a:rPr lang="sl-SI" dirty="0" smtClean="0"/>
              <a:t> </a:t>
            </a:r>
            <a:r>
              <a:rPr lang="sl-SI" dirty="0" err="1" smtClean="0"/>
              <a:t>velit</a:t>
            </a:r>
            <a:r>
              <a:rPr lang="sl-SI" dirty="0" smtClean="0"/>
              <a:t> </a:t>
            </a:r>
            <a:r>
              <a:rPr lang="sl-SI" dirty="0" err="1" smtClean="0"/>
              <a:t>esse</a:t>
            </a:r>
            <a:r>
              <a:rPr lang="sl-SI" dirty="0" smtClean="0"/>
              <a:t> </a:t>
            </a:r>
            <a:r>
              <a:rPr lang="sl-SI" dirty="0" err="1" smtClean="0"/>
              <a:t>cillum</a:t>
            </a:r>
            <a:r>
              <a:rPr lang="sl-SI" dirty="0" smtClean="0"/>
              <a:t> </a:t>
            </a:r>
            <a:r>
              <a:rPr lang="sl-SI" dirty="0" err="1" smtClean="0"/>
              <a:t>dolore</a:t>
            </a:r>
            <a:r>
              <a:rPr lang="sl-SI" dirty="0" smtClean="0"/>
              <a:t> </a:t>
            </a:r>
            <a:r>
              <a:rPr lang="sl-SI" dirty="0" err="1" smtClean="0"/>
              <a:t>eu</a:t>
            </a:r>
            <a:r>
              <a:rPr lang="sl-SI" dirty="0" smtClean="0"/>
              <a:t> </a:t>
            </a:r>
            <a:r>
              <a:rPr lang="sl-SI" dirty="0" err="1" smtClean="0"/>
              <a:t>fugiat</a:t>
            </a:r>
            <a:r>
              <a:rPr lang="sl-SI" dirty="0" smtClean="0"/>
              <a:t> </a:t>
            </a:r>
            <a:r>
              <a:rPr lang="sl-SI" dirty="0" err="1" smtClean="0"/>
              <a:t>nulla</a:t>
            </a:r>
            <a:r>
              <a:rPr lang="sl-SI" dirty="0" smtClean="0"/>
              <a:t> </a:t>
            </a:r>
            <a:r>
              <a:rPr lang="sl-SI" dirty="0" err="1" smtClean="0"/>
              <a:t>pariatur</a:t>
            </a:r>
            <a:r>
              <a:rPr lang="sl-SI" dirty="0" smtClean="0"/>
              <a:t>. </a:t>
            </a:r>
            <a:r>
              <a:rPr lang="sl-SI" dirty="0" err="1" smtClean="0"/>
              <a:t>Excepteur</a:t>
            </a:r>
            <a:r>
              <a:rPr lang="sl-SI" dirty="0" smtClean="0"/>
              <a:t> </a:t>
            </a:r>
            <a:r>
              <a:rPr lang="sl-SI" dirty="0" err="1" smtClean="0"/>
              <a:t>sint</a:t>
            </a:r>
            <a:r>
              <a:rPr lang="sl-SI" dirty="0" smtClean="0"/>
              <a:t> </a:t>
            </a:r>
            <a:r>
              <a:rPr lang="sl-SI" dirty="0" err="1" smtClean="0"/>
              <a:t>occaecat</a:t>
            </a:r>
            <a:r>
              <a:rPr lang="sl-SI" dirty="0" smtClean="0"/>
              <a:t> </a:t>
            </a:r>
            <a:r>
              <a:rPr lang="sl-SI" dirty="0" err="1" smtClean="0"/>
              <a:t>cupidatat</a:t>
            </a:r>
            <a:r>
              <a:rPr lang="sl-SI" dirty="0" smtClean="0"/>
              <a:t> </a:t>
            </a:r>
            <a:r>
              <a:rPr lang="sl-SI" dirty="0" err="1" smtClean="0"/>
              <a:t>non</a:t>
            </a:r>
            <a:r>
              <a:rPr lang="sl-SI" dirty="0" smtClean="0"/>
              <a:t> </a:t>
            </a:r>
            <a:r>
              <a:rPr lang="sl-SI" dirty="0" err="1" smtClean="0"/>
              <a:t>proident</a:t>
            </a:r>
            <a:r>
              <a:rPr lang="sl-SI" dirty="0" smtClean="0"/>
              <a:t>, </a:t>
            </a:r>
            <a:r>
              <a:rPr lang="sl-SI" dirty="0" err="1" smtClean="0"/>
              <a:t>sunt</a:t>
            </a:r>
            <a:r>
              <a:rPr lang="sl-SI" dirty="0" smtClean="0"/>
              <a:t> in </a:t>
            </a:r>
            <a:r>
              <a:rPr lang="sl-SI" dirty="0" err="1" smtClean="0"/>
              <a:t>culpa</a:t>
            </a:r>
            <a:r>
              <a:rPr lang="sl-SI" dirty="0" smtClean="0"/>
              <a:t> </a:t>
            </a:r>
            <a:r>
              <a:rPr lang="sl-SI" dirty="0" err="1" smtClean="0"/>
              <a:t>qui</a:t>
            </a:r>
            <a:r>
              <a:rPr lang="sl-SI" dirty="0" smtClean="0"/>
              <a:t> </a:t>
            </a:r>
            <a:r>
              <a:rPr lang="sl-SI" dirty="0" err="1" smtClean="0"/>
              <a:t>officia</a:t>
            </a:r>
            <a:r>
              <a:rPr lang="sl-SI" dirty="0" smtClean="0"/>
              <a:t> </a:t>
            </a:r>
            <a:r>
              <a:rPr lang="sl-SI" dirty="0" err="1" smtClean="0"/>
              <a:t>deserunt</a:t>
            </a:r>
            <a:r>
              <a:rPr lang="sl-SI" dirty="0" smtClean="0"/>
              <a:t> </a:t>
            </a:r>
            <a:r>
              <a:rPr lang="sl-SI" dirty="0" err="1" smtClean="0"/>
              <a:t>mollit</a:t>
            </a:r>
            <a:r>
              <a:rPr lang="sl-SI" dirty="0" smtClean="0"/>
              <a:t> </a:t>
            </a:r>
            <a:r>
              <a:rPr lang="sl-SI" dirty="0" err="1" smtClean="0"/>
              <a:t>anim</a:t>
            </a:r>
            <a:r>
              <a:rPr lang="sl-SI" dirty="0" smtClean="0"/>
              <a:t> id </a:t>
            </a:r>
            <a:r>
              <a:rPr lang="sl-SI" dirty="0" err="1" smtClean="0"/>
              <a:t>est</a:t>
            </a:r>
            <a:r>
              <a:rPr lang="sl-SI" dirty="0" smtClean="0"/>
              <a:t> </a:t>
            </a:r>
            <a:r>
              <a:rPr lang="sl-SI" dirty="0" err="1" smtClean="0"/>
              <a:t>laborum</a:t>
            </a:r>
            <a:r>
              <a:rPr lang="sl-SI" dirty="0" smtClean="0"/>
              <a:t>. Velikost </a:t>
            </a:r>
            <a:r>
              <a:rPr lang="sl-SI" dirty="0" err="1" smtClean="0"/>
              <a:t>Calibri</a:t>
            </a:r>
            <a:r>
              <a:rPr lang="sl-SI" dirty="0" smtClean="0"/>
              <a:t> 20pt / vendar ne manj kot 16pt.</a:t>
            </a:r>
          </a:p>
        </p:txBody>
      </p:sp>
    </p:spTree>
    <p:extLst>
      <p:ext uri="{BB962C8B-B14F-4D97-AF65-F5344CB8AC3E}">
        <p14:creationId xmlns="" xmlns:p14="http://schemas.microsoft.com/office/powerpoint/2010/main" val="2721802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ASLOV IN TEKST V DVEH STOLPCI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3"/>
          <p:cNvSpPr>
            <a:spLocks noGrp="1"/>
          </p:cNvSpPr>
          <p:nvPr>
            <p:ph type="title" hasCustomPrompt="1"/>
          </p:nvPr>
        </p:nvSpPr>
        <p:spPr>
          <a:xfrm>
            <a:off x="762000" y="1428743"/>
            <a:ext cx="7810500" cy="1000132"/>
          </a:xfrm>
          <a:prstGeom prst="rect">
            <a:avLst/>
          </a:prstGeom>
        </p:spPr>
        <p:txBody>
          <a:bodyPr/>
          <a:lstStyle>
            <a:lvl1pPr algn="l">
              <a:defRPr sz="3200" baseline="0"/>
            </a:lvl1pPr>
          </a:lstStyle>
          <a:p>
            <a:r>
              <a:rPr lang="sl-SI" dirty="0" smtClean="0"/>
              <a:t>Podnaslov </a:t>
            </a:r>
            <a:r>
              <a:rPr lang="sl-SI" dirty="0" err="1" smtClean="0"/>
              <a:t>Calibri</a:t>
            </a:r>
            <a:r>
              <a:rPr lang="sl-SI" dirty="0" smtClean="0"/>
              <a:t> 32</a:t>
            </a:r>
            <a:br>
              <a:rPr lang="sl-SI" dirty="0" smtClean="0"/>
            </a:br>
            <a:endParaRPr lang="sl-SI" dirty="0"/>
          </a:p>
        </p:txBody>
      </p:sp>
      <p:sp>
        <p:nvSpPr>
          <p:cNvPr id="10" name="Ograda besedila 7"/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2643182"/>
            <a:ext cx="7810500" cy="3429000"/>
          </a:xfrm>
          <a:prstGeom prst="rect">
            <a:avLst/>
          </a:prstGeom>
        </p:spPr>
        <p:txBody>
          <a:bodyPr wrap="square" numCol="2" spcCol="288000">
            <a:normAutofit/>
          </a:bodyPr>
          <a:lstStyle>
            <a:lvl1pPr marL="0" algn="l">
              <a:buFontTx/>
              <a:buNone/>
              <a:defRPr lang="sl-SI" sz="2000" b="0" strike="noStrike" baseline="0" dirty="0" smtClean="0">
                <a:latin typeface="+mn-lt"/>
              </a:defRPr>
            </a:lvl1pPr>
            <a:lvl2pPr>
              <a:buFontTx/>
              <a:buNone/>
              <a:defRPr/>
            </a:lvl2pPr>
          </a:lstStyle>
          <a:p>
            <a:pPr lvl="0"/>
            <a:r>
              <a:rPr lang="sl-SI" dirty="0" err="1" smtClean="0"/>
              <a:t>Calibri</a:t>
            </a:r>
            <a:r>
              <a:rPr lang="sl-SI" dirty="0" smtClean="0"/>
              <a:t> 20pt / Velikost se prilagodi količini teksta vendar ne manj kot 16pt. </a:t>
            </a:r>
            <a:r>
              <a:rPr lang="sl-SI" dirty="0" err="1" smtClean="0"/>
              <a:t>Lorem</a:t>
            </a:r>
            <a:r>
              <a:rPr lang="sl-SI" dirty="0" smtClean="0"/>
              <a:t> </a:t>
            </a:r>
            <a:r>
              <a:rPr lang="sl-SI" dirty="0" err="1" smtClean="0"/>
              <a:t>ipsum</a:t>
            </a:r>
            <a:r>
              <a:rPr lang="sl-SI" dirty="0" smtClean="0"/>
              <a:t> </a:t>
            </a:r>
            <a:r>
              <a:rPr lang="sl-SI" dirty="0" err="1" smtClean="0"/>
              <a:t>dolor</a:t>
            </a:r>
            <a:r>
              <a:rPr lang="sl-SI" dirty="0" smtClean="0"/>
              <a:t> sit </a:t>
            </a:r>
            <a:r>
              <a:rPr lang="sl-SI" dirty="0" err="1" smtClean="0"/>
              <a:t>amet</a:t>
            </a:r>
            <a:r>
              <a:rPr lang="sl-SI" dirty="0" smtClean="0"/>
              <a:t>, </a:t>
            </a:r>
            <a:r>
              <a:rPr lang="sl-SI" dirty="0" err="1" smtClean="0"/>
              <a:t>consectetur</a:t>
            </a:r>
            <a:r>
              <a:rPr lang="sl-SI" dirty="0" smtClean="0"/>
              <a:t> </a:t>
            </a:r>
            <a:r>
              <a:rPr lang="sl-SI" dirty="0" err="1" smtClean="0"/>
              <a:t>adipiscing</a:t>
            </a:r>
            <a:r>
              <a:rPr lang="sl-SI" dirty="0" smtClean="0"/>
              <a:t> elit, sed do </a:t>
            </a:r>
            <a:r>
              <a:rPr lang="sl-SI" dirty="0" err="1" smtClean="0"/>
              <a:t>eiusmod</a:t>
            </a:r>
            <a:r>
              <a:rPr lang="sl-SI" dirty="0" smtClean="0"/>
              <a:t> </a:t>
            </a:r>
            <a:r>
              <a:rPr lang="sl-SI" dirty="0" err="1" smtClean="0"/>
              <a:t>tempor</a:t>
            </a:r>
            <a:r>
              <a:rPr lang="sl-SI" dirty="0" smtClean="0"/>
              <a:t> </a:t>
            </a:r>
            <a:r>
              <a:rPr lang="sl-SI" dirty="0" err="1" smtClean="0"/>
              <a:t>incididunt</a:t>
            </a:r>
            <a:r>
              <a:rPr lang="sl-SI" dirty="0" smtClean="0"/>
              <a:t> ut </a:t>
            </a:r>
            <a:r>
              <a:rPr lang="sl-SI" dirty="0" err="1" smtClean="0"/>
              <a:t>labore</a:t>
            </a:r>
            <a:r>
              <a:rPr lang="sl-SI" dirty="0" smtClean="0"/>
              <a:t> </a:t>
            </a:r>
            <a:r>
              <a:rPr lang="sl-SI" dirty="0" err="1" smtClean="0"/>
              <a:t>et</a:t>
            </a:r>
            <a:r>
              <a:rPr lang="sl-SI" dirty="0" smtClean="0"/>
              <a:t> </a:t>
            </a:r>
            <a:r>
              <a:rPr lang="sl-SI" dirty="0" err="1" smtClean="0"/>
              <a:t>dolore</a:t>
            </a:r>
            <a:r>
              <a:rPr lang="sl-SI" dirty="0" smtClean="0"/>
              <a:t> </a:t>
            </a:r>
            <a:r>
              <a:rPr lang="sl-SI" dirty="0" err="1" smtClean="0"/>
              <a:t>magna</a:t>
            </a:r>
            <a:r>
              <a:rPr lang="sl-SI" dirty="0" smtClean="0"/>
              <a:t> </a:t>
            </a:r>
            <a:r>
              <a:rPr lang="sl-SI" dirty="0" err="1" smtClean="0"/>
              <a:t>aliqua</a:t>
            </a:r>
            <a:r>
              <a:rPr lang="sl-SI" dirty="0" smtClean="0"/>
              <a:t>. Ut enim ad </a:t>
            </a:r>
            <a:r>
              <a:rPr lang="sl-SI" dirty="0" err="1" smtClean="0"/>
              <a:t>minim</a:t>
            </a:r>
            <a:r>
              <a:rPr lang="sl-SI" dirty="0" smtClean="0"/>
              <a:t> </a:t>
            </a:r>
            <a:r>
              <a:rPr lang="sl-SI" dirty="0" err="1" smtClean="0"/>
              <a:t>veniam</a:t>
            </a:r>
            <a:r>
              <a:rPr lang="sl-SI" dirty="0" smtClean="0"/>
              <a:t>, </a:t>
            </a:r>
            <a:r>
              <a:rPr lang="sl-SI" dirty="0" err="1" smtClean="0"/>
              <a:t>quis</a:t>
            </a:r>
            <a:r>
              <a:rPr lang="sl-SI" dirty="0" smtClean="0"/>
              <a:t> </a:t>
            </a:r>
            <a:r>
              <a:rPr lang="sl-SI" dirty="0" err="1" smtClean="0"/>
              <a:t>nostrud</a:t>
            </a:r>
            <a:r>
              <a:rPr lang="sl-SI" dirty="0" smtClean="0"/>
              <a:t> </a:t>
            </a:r>
            <a:r>
              <a:rPr lang="sl-SI" dirty="0" err="1" smtClean="0"/>
              <a:t>exercitation</a:t>
            </a:r>
            <a:r>
              <a:rPr lang="sl-SI" dirty="0" smtClean="0"/>
              <a:t> </a:t>
            </a:r>
            <a:r>
              <a:rPr lang="sl-SI" dirty="0" err="1" smtClean="0"/>
              <a:t>ullamco</a:t>
            </a:r>
            <a:r>
              <a:rPr lang="sl-SI" dirty="0" smtClean="0"/>
              <a:t> </a:t>
            </a:r>
            <a:r>
              <a:rPr lang="sl-SI" dirty="0" err="1" smtClean="0"/>
              <a:t>laboris</a:t>
            </a:r>
            <a:r>
              <a:rPr lang="sl-SI" dirty="0" smtClean="0"/>
              <a:t> nisi ut </a:t>
            </a:r>
            <a:r>
              <a:rPr lang="sl-SI" dirty="0" err="1" smtClean="0"/>
              <a:t>aliquip</a:t>
            </a:r>
            <a:r>
              <a:rPr lang="sl-SI" dirty="0" smtClean="0"/>
              <a:t> </a:t>
            </a:r>
            <a:r>
              <a:rPr lang="sl-SI" dirty="0" err="1" smtClean="0"/>
              <a:t>ex</a:t>
            </a:r>
            <a:r>
              <a:rPr lang="sl-SI" dirty="0" smtClean="0"/>
              <a:t> </a:t>
            </a:r>
            <a:r>
              <a:rPr lang="sl-SI" dirty="0" err="1" smtClean="0"/>
              <a:t>ea</a:t>
            </a:r>
            <a:r>
              <a:rPr lang="sl-SI" dirty="0" smtClean="0"/>
              <a:t> </a:t>
            </a:r>
            <a:r>
              <a:rPr lang="sl-SI" dirty="0" err="1" smtClean="0"/>
              <a:t>commodo</a:t>
            </a:r>
            <a:r>
              <a:rPr lang="sl-SI" dirty="0" smtClean="0"/>
              <a:t> </a:t>
            </a:r>
            <a:r>
              <a:rPr lang="sl-SI" dirty="0" err="1" smtClean="0"/>
              <a:t>consequat</a:t>
            </a:r>
            <a:r>
              <a:rPr lang="sl-SI" dirty="0" smtClean="0"/>
              <a:t>. </a:t>
            </a:r>
            <a:r>
              <a:rPr lang="sl-SI" dirty="0" err="1" smtClean="0"/>
              <a:t>Duis</a:t>
            </a:r>
            <a:r>
              <a:rPr lang="sl-SI" dirty="0" smtClean="0"/>
              <a:t> </a:t>
            </a:r>
            <a:r>
              <a:rPr lang="sl-SI" dirty="0" err="1" smtClean="0"/>
              <a:t>aute</a:t>
            </a:r>
            <a:r>
              <a:rPr lang="sl-SI" dirty="0" smtClean="0"/>
              <a:t> </a:t>
            </a:r>
            <a:r>
              <a:rPr lang="sl-SI" dirty="0" err="1" smtClean="0"/>
              <a:t>irure</a:t>
            </a:r>
            <a:r>
              <a:rPr lang="sl-SI" dirty="0" smtClean="0"/>
              <a:t> </a:t>
            </a:r>
            <a:r>
              <a:rPr lang="sl-SI" dirty="0" err="1" smtClean="0"/>
              <a:t>dolor</a:t>
            </a:r>
            <a:r>
              <a:rPr lang="sl-SI" dirty="0" smtClean="0"/>
              <a:t> in </a:t>
            </a:r>
            <a:r>
              <a:rPr lang="sl-SI" dirty="0" err="1" smtClean="0"/>
              <a:t>reprehenderit</a:t>
            </a:r>
            <a:r>
              <a:rPr lang="sl-SI" dirty="0" smtClean="0"/>
              <a:t> in </a:t>
            </a:r>
            <a:r>
              <a:rPr lang="sl-SI" dirty="0" err="1" smtClean="0"/>
              <a:t>voluptate</a:t>
            </a:r>
            <a:r>
              <a:rPr lang="sl-SI" dirty="0" smtClean="0"/>
              <a:t> </a:t>
            </a:r>
            <a:r>
              <a:rPr lang="sl-SI" dirty="0" err="1" smtClean="0"/>
              <a:t>velit</a:t>
            </a:r>
            <a:r>
              <a:rPr lang="sl-SI" dirty="0" smtClean="0"/>
              <a:t> </a:t>
            </a:r>
            <a:r>
              <a:rPr lang="sl-SI" dirty="0" err="1" smtClean="0"/>
              <a:t>esse</a:t>
            </a:r>
            <a:r>
              <a:rPr lang="sl-SI" dirty="0" smtClean="0"/>
              <a:t> </a:t>
            </a:r>
            <a:r>
              <a:rPr lang="sl-SI" dirty="0" err="1" smtClean="0"/>
              <a:t>cillum</a:t>
            </a:r>
            <a:r>
              <a:rPr lang="sl-SI" dirty="0" smtClean="0"/>
              <a:t> </a:t>
            </a:r>
            <a:r>
              <a:rPr lang="sl-SI" dirty="0" err="1" smtClean="0"/>
              <a:t>dolore</a:t>
            </a:r>
            <a:r>
              <a:rPr lang="sl-SI" dirty="0" smtClean="0"/>
              <a:t> </a:t>
            </a:r>
            <a:r>
              <a:rPr lang="sl-SI" dirty="0" err="1" smtClean="0"/>
              <a:t>eu</a:t>
            </a:r>
            <a:r>
              <a:rPr lang="sl-SI" dirty="0" smtClean="0"/>
              <a:t> </a:t>
            </a:r>
            <a:r>
              <a:rPr lang="sl-SI" dirty="0" err="1" smtClean="0"/>
              <a:t>fugiat</a:t>
            </a:r>
            <a:r>
              <a:rPr lang="sl-SI" dirty="0" smtClean="0"/>
              <a:t> </a:t>
            </a:r>
            <a:r>
              <a:rPr lang="sl-SI" dirty="0" err="1" smtClean="0"/>
              <a:t>nulla</a:t>
            </a:r>
            <a:r>
              <a:rPr lang="sl-SI" dirty="0" smtClean="0"/>
              <a:t> </a:t>
            </a:r>
            <a:r>
              <a:rPr lang="sl-SI" dirty="0" err="1" smtClean="0"/>
              <a:t>pariatur</a:t>
            </a:r>
            <a:r>
              <a:rPr lang="sl-SI" dirty="0" smtClean="0"/>
              <a:t>. </a:t>
            </a:r>
            <a:r>
              <a:rPr lang="sl-SI" dirty="0" err="1" smtClean="0"/>
              <a:t>Excepteur</a:t>
            </a:r>
            <a:r>
              <a:rPr lang="sl-SI" dirty="0" smtClean="0"/>
              <a:t> </a:t>
            </a:r>
            <a:r>
              <a:rPr lang="sl-SI" dirty="0" err="1" smtClean="0"/>
              <a:t>sint</a:t>
            </a:r>
            <a:r>
              <a:rPr lang="sl-SI" dirty="0" smtClean="0"/>
              <a:t> </a:t>
            </a:r>
            <a:r>
              <a:rPr lang="sl-SI" dirty="0" err="1" smtClean="0"/>
              <a:t>occaecat</a:t>
            </a:r>
            <a:r>
              <a:rPr lang="sl-SI" dirty="0" smtClean="0"/>
              <a:t> </a:t>
            </a:r>
            <a:r>
              <a:rPr lang="sl-SI" dirty="0" err="1" smtClean="0"/>
              <a:t>cupidatat</a:t>
            </a:r>
            <a:r>
              <a:rPr lang="sl-SI" dirty="0" smtClean="0"/>
              <a:t> </a:t>
            </a:r>
            <a:r>
              <a:rPr lang="sl-SI" dirty="0" err="1" smtClean="0"/>
              <a:t>non</a:t>
            </a:r>
            <a:r>
              <a:rPr lang="sl-SI" dirty="0" smtClean="0"/>
              <a:t> </a:t>
            </a:r>
            <a:r>
              <a:rPr lang="sl-SI" dirty="0" err="1" smtClean="0"/>
              <a:t>proident</a:t>
            </a:r>
            <a:r>
              <a:rPr lang="sl-SI" dirty="0" smtClean="0"/>
              <a:t>, </a:t>
            </a:r>
            <a:r>
              <a:rPr lang="sl-SI" dirty="0" err="1" smtClean="0"/>
              <a:t>sunt</a:t>
            </a:r>
            <a:r>
              <a:rPr lang="sl-SI" dirty="0" smtClean="0"/>
              <a:t> in </a:t>
            </a:r>
            <a:r>
              <a:rPr lang="sl-SI" dirty="0" err="1" smtClean="0"/>
              <a:t>culpa</a:t>
            </a:r>
            <a:r>
              <a:rPr lang="sl-SI" dirty="0" smtClean="0"/>
              <a:t> </a:t>
            </a:r>
            <a:r>
              <a:rPr lang="sl-SI" dirty="0" err="1" smtClean="0"/>
              <a:t>qui</a:t>
            </a:r>
            <a:r>
              <a:rPr lang="sl-SI" dirty="0" smtClean="0"/>
              <a:t> </a:t>
            </a:r>
            <a:r>
              <a:rPr lang="sl-SI" dirty="0" err="1" smtClean="0"/>
              <a:t>officia</a:t>
            </a:r>
            <a:r>
              <a:rPr lang="sl-SI" dirty="0" smtClean="0"/>
              <a:t> </a:t>
            </a:r>
            <a:r>
              <a:rPr lang="sl-SI" dirty="0" err="1" smtClean="0"/>
              <a:t>deserunt</a:t>
            </a:r>
            <a:r>
              <a:rPr lang="sl-SI" dirty="0" smtClean="0"/>
              <a:t> </a:t>
            </a:r>
            <a:r>
              <a:rPr lang="sl-SI" dirty="0" err="1" smtClean="0"/>
              <a:t>mollit</a:t>
            </a:r>
            <a:r>
              <a:rPr lang="sl-SI" dirty="0" smtClean="0"/>
              <a:t> </a:t>
            </a:r>
            <a:r>
              <a:rPr lang="sl-SI" dirty="0" err="1" smtClean="0"/>
              <a:t>anim</a:t>
            </a:r>
            <a:r>
              <a:rPr lang="sl-SI" dirty="0" smtClean="0"/>
              <a:t> id </a:t>
            </a:r>
            <a:r>
              <a:rPr lang="sl-SI" dirty="0" err="1" smtClean="0"/>
              <a:t>est</a:t>
            </a:r>
            <a:r>
              <a:rPr lang="sl-SI" dirty="0" smtClean="0"/>
              <a:t> </a:t>
            </a:r>
            <a:r>
              <a:rPr lang="sl-SI" dirty="0" err="1" smtClean="0"/>
              <a:t>laborum</a:t>
            </a:r>
            <a:r>
              <a:rPr lang="sl-SI" dirty="0" smtClean="0"/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49762592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ASLOV, TEKST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3"/>
          <p:cNvSpPr>
            <a:spLocks noGrp="1"/>
          </p:cNvSpPr>
          <p:nvPr>
            <p:ph type="title" hasCustomPrompt="1"/>
          </p:nvPr>
        </p:nvSpPr>
        <p:spPr>
          <a:xfrm>
            <a:off x="683568" y="620688"/>
            <a:ext cx="3962401" cy="1000132"/>
          </a:xfrm>
          <a:prstGeom prst="rect">
            <a:avLst/>
          </a:prstGeom>
        </p:spPr>
        <p:txBody>
          <a:bodyPr/>
          <a:lstStyle>
            <a:lvl1pPr algn="l">
              <a:defRPr sz="3200" baseline="0"/>
            </a:lvl1pPr>
          </a:lstStyle>
          <a:p>
            <a:r>
              <a:rPr lang="sl-SI" dirty="0" smtClean="0"/>
              <a:t>Podnaslov </a:t>
            </a:r>
            <a:r>
              <a:rPr lang="sl-SI" dirty="0" err="1" smtClean="0"/>
              <a:t>Calibri</a:t>
            </a:r>
            <a:r>
              <a:rPr lang="sl-SI" dirty="0" smtClean="0"/>
              <a:t> 32</a:t>
            </a:r>
            <a:br>
              <a:rPr lang="sl-SI" dirty="0" smtClean="0"/>
            </a:br>
            <a:endParaRPr lang="sl-SI" dirty="0"/>
          </a:p>
        </p:txBody>
      </p:sp>
      <p:sp>
        <p:nvSpPr>
          <p:cNvPr id="6" name="Ograda besedila 7"/>
          <p:cNvSpPr>
            <a:spLocks noGrp="1"/>
          </p:cNvSpPr>
          <p:nvPr>
            <p:ph type="body" sz="quarter" idx="11" hasCustomPrompt="1"/>
          </p:nvPr>
        </p:nvSpPr>
        <p:spPr>
          <a:xfrm>
            <a:off x="664816" y="1844824"/>
            <a:ext cx="3962401" cy="4032448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algn="l">
              <a:buFontTx/>
              <a:buNone/>
              <a:defRPr lang="sl-SI" sz="1600" b="0" strike="noStrike" baseline="0" dirty="0" smtClean="0">
                <a:latin typeface="+mn-lt"/>
              </a:defRPr>
            </a:lvl1pPr>
            <a:lvl2pPr>
              <a:buFontTx/>
              <a:buNone/>
              <a:defRPr/>
            </a:lvl2pPr>
          </a:lstStyle>
          <a:p>
            <a:pPr lvl="0"/>
            <a:r>
              <a:rPr lang="sl-SI" dirty="0" err="1" smtClean="0"/>
              <a:t>Lorem</a:t>
            </a:r>
            <a:r>
              <a:rPr lang="sl-SI" dirty="0" smtClean="0"/>
              <a:t> </a:t>
            </a:r>
            <a:r>
              <a:rPr lang="sl-SI" dirty="0" err="1" smtClean="0"/>
              <a:t>ipsum</a:t>
            </a:r>
            <a:r>
              <a:rPr lang="sl-SI" dirty="0" smtClean="0"/>
              <a:t> </a:t>
            </a:r>
            <a:r>
              <a:rPr lang="sl-SI" dirty="0" err="1" smtClean="0"/>
              <a:t>dolor</a:t>
            </a:r>
            <a:r>
              <a:rPr lang="sl-SI" dirty="0" smtClean="0"/>
              <a:t> sit </a:t>
            </a:r>
            <a:r>
              <a:rPr lang="sl-SI" dirty="0" err="1" smtClean="0"/>
              <a:t>amet</a:t>
            </a:r>
            <a:r>
              <a:rPr lang="sl-SI" dirty="0" smtClean="0"/>
              <a:t>, </a:t>
            </a:r>
            <a:r>
              <a:rPr lang="sl-SI" dirty="0" err="1" smtClean="0"/>
              <a:t>consectetur</a:t>
            </a:r>
            <a:r>
              <a:rPr lang="sl-SI" dirty="0" smtClean="0"/>
              <a:t> </a:t>
            </a:r>
            <a:r>
              <a:rPr lang="sl-SI" dirty="0" err="1" smtClean="0"/>
              <a:t>adipiscing</a:t>
            </a:r>
            <a:r>
              <a:rPr lang="sl-SI" dirty="0" smtClean="0"/>
              <a:t> elit, sed do </a:t>
            </a:r>
            <a:r>
              <a:rPr lang="sl-SI" dirty="0" err="1" smtClean="0"/>
              <a:t>eiusmod</a:t>
            </a:r>
            <a:r>
              <a:rPr lang="sl-SI" dirty="0" smtClean="0"/>
              <a:t> </a:t>
            </a:r>
            <a:r>
              <a:rPr lang="sl-SI" dirty="0" err="1" smtClean="0"/>
              <a:t>tempor</a:t>
            </a:r>
            <a:r>
              <a:rPr lang="sl-SI" dirty="0" smtClean="0"/>
              <a:t> </a:t>
            </a:r>
            <a:r>
              <a:rPr lang="sl-SI" dirty="0" err="1" smtClean="0"/>
              <a:t>incididunt</a:t>
            </a:r>
            <a:r>
              <a:rPr lang="sl-SI" dirty="0" smtClean="0"/>
              <a:t> ut </a:t>
            </a:r>
            <a:r>
              <a:rPr lang="sl-SI" dirty="0" err="1" smtClean="0"/>
              <a:t>labore</a:t>
            </a:r>
            <a:r>
              <a:rPr lang="sl-SI" dirty="0" smtClean="0"/>
              <a:t> </a:t>
            </a:r>
            <a:r>
              <a:rPr lang="sl-SI" dirty="0" err="1" smtClean="0"/>
              <a:t>et</a:t>
            </a:r>
            <a:r>
              <a:rPr lang="sl-SI" dirty="0" smtClean="0"/>
              <a:t> </a:t>
            </a:r>
            <a:r>
              <a:rPr lang="sl-SI" dirty="0" err="1" smtClean="0"/>
              <a:t>dolore</a:t>
            </a:r>
            <a:r>
              <a:rPr lang="sl-SI" dirty="0" smtClean="0"/>
              <a:t> </a:t>
            </a:r>
            <a:r>
              <a:rPr lang="sl-SI" dirty="0" err="1" smtClean="0"/>
              <a:t>magna</a:t>
            </a:r>
            <a:r>
              <a:rPr lang="sl-SI" dirty="0" smtClean="0"/>
              <a:t> </a:t>
            </a:r>
            <a:r>
              <a:rPr lang="sl-SI" dirty="0" err="1" smtClean="0"/>
              <a:t>aliqua</a:t>
            </a:r>
            <a:r>
              <a:rPr lang="sl-SI" dirty="0" smtClean="0"/>
              <a:t>. Ut enim ad </a:t>
            </a:r>
            <a:r>
              <a:rPr lang="sl-SI" dirty="0" err="1" smtClean="0"/>
              <a:t>minim</a:t>
            </a:r>
            <a:r>
              <a:rPr lang="sl-SI" dirty="0" smtClean="0"/>
              <a:t> </a:t>
            </a:r>
            <a:r>
              <a:rPr lang="sl-SI" dirty="0" err="1" smtClean="0"/>
              <a:t>veniam</a:t>
            </a:r>
            <a:r>
              <a:rPr lang="sl-SI" dirty="0" smtClean="0"/>
              <a:t>, </a:t>
            </a:r>
            <a:r>
              <a:rPr lang="sl-SI" dirty="0" err="1" smtClean="0"/>
              <a:t>quis</a:t>
            </a:r>
            <a:r>
              <a:rPr lang="sl-SI" dirty="0" smtClean="0"/>
              <a:t> </a:t>
            </a:r>
            <a:r>
              <a:rPr lang="sl-SI" dirty="0" err="1" smtClean="0"/>
              <a:t>nostrud</a:t>
            </a:r>
            <a:r>
              <a:rPr lang="sl-SI" dirty="0" smtClean="0"/>
              <a:t> </a:t>
            </a:r>
            <a:r>
              <a:rPr lang="sl-SI" dirty="0" err="1" smtClean="0"/>
              <a:t>exercitation</a:t>
            </a:r>
            <a:r>
              <a:rPr lang="sl-SI" dirty="0" smtClean="0"/>
              <a:t> </a:t>
            </a:r>
            <a:r>
              <a:rPr lang="sl-SI" dirty="0" err="1" smtClean="0"/>
              <a:t>ullamco</a:t>
            </a:r>
            <a:r>
              <a:rPr lang="sl-SI" dirty="0" smtClean="0"/>
              <a:t> </a:t>
            </a:r>
            <a:r>
              <a:rPr lang="sl-SI" dirty="0" err="1" smtClean="0"/>
              <a:t>laboris</a:t>
            </a:r>
            <a:r>
              <a:rPr lang="sl-SI" dirty="0" smtClean="0"/>
              <a:t> nisi ut </a:t>
            </a:r>
            <a:r>
              <a:rPr lang="sl-SI" dirty="0" err="1" smtClean="0"/>
              <a:t>aliquip</a:t>
            </a:r>
            <a:r>
              <a:rPr lang="sl-SI" dirty="0" smtClean="0"/>
              <a:t> </a:t>
            </a:r>
            <a:r>
              <a:rPr lang="sl-SI" dirty="0" err="1" smtClean="0"/>
              <a:t>ex</a:t>
            </a:r>
            <a:r>
              <a:rPr lang="sl-SI" dirty="0" smtClean="0"/>
              <a:t> </a:t>
            </a:r>
            <a:r>
              <a:rPr lang="sl-SI" dirty="0" err="1" smtClean="0"/>
              <a:t>ea</a:t>
            </a:r>
            <a:r>
              <a:rPr lang="sl-SI" dirty="0" smtClean="0"/>
              <a:t> </a:t>
            </a:r>
            <a:r>
              <a:rPr lang="sl-SI" dirty="0" err="1" smtClean="0"/>
              <a:t>commodo</a:t>
            </a:r>
            <a:r>
              <a:rPr lang="sl-SI" dirty="0" smtClean="0"/>
              <a:t> </a:t>
            </a:r>
            <a:r>
              <a:rPr lang="sl-SI" dirty="0" err="1" smtClean="0"/>
              <a:t>consequat</a:t>
            </a:r>
            <a:r>
              <a:rPr lang="sl-SI" dirty="0" smtClean="0"/>
              <a:t>. </a:t>
            </a:r>
            <a:r>
              <a:rPr lang="sl-SI" dirty="0" err="1" smtClean="0"/>
              <a:t>Duis</a:t>
            </a:r>
            <a:r>
              <a:rPr lang="sl-SI" dirty="0" smtClean="0"/>
              <a:t> </a:t>
            </a:r>
            <a:r>
              <a:rPr lang="sl-SI" dirty="0" err="1" smtClean="0"/>
              <a:t>aute</a:t>
            </a:r>
            <a:r>
              <a:rPr lang="sl-SI" dirty="0" smtClean="0"/>
              <a:t> </a:t>
            </a:r>
            <a:r>
              <a:rPr lang="sl-SI" dirty="0" err="1" smtClean="0"/>
              <a:t>irure</a:t>
            </a:r>
            <a:r>
              <a:rPr lang="sl-SI" dirty="0" smtClean="0"/>
              <a:t> </a:t>
            </a:r>
            <a:r>
              <a:rPr lang="sl-SI" dirty="0" err="1" smtClean="0"/>
              <a:t>dolor</a:t>
            </a:r>
            <a:r>
              <a:rPr lang="sl-SI" dirty="0" smtClean="0"/>
              <a:t> in </a:t>
            </a:r>
            <a:r>
              <a:rPr lang="sl-SI" dirty="0" err="1" smtClean="0"/>
              <a:t>reprehenderit</a:t>
            </a:r>
            <a:r>
              <a:rPr lang="sl-SI" dirty="0" smtClean="0"/>
              <a:t> in </a:t>
            </a:r>
            <a:r>
              <a:rPr lang="sl-SI" dirty="0" err="1" smtClean="0"/>
              <a:t>voluptate</a:t>
            </a:r>
            <a:r>
              <a:rPr lang="sl-SI" dirty="0" smtClean="0"/>
              <a:t> </a:t>
            </a:r>
            <a:r>
              <a:rPr lang="sl-SI" dirty="0" err="1" smtClean="0"/>
              <a:t>velit</a:t>
            </a:r>
            <a:r>
              <a:rPr lang="sl-SI" dirty="0" smtClean="0"/>
              <a:t> </a:t>
            </a:r>
            <a:r>
              <a:rPr lang="sl-SI" dirty="0" err="1" smtClean="0"/>
              <a:t>esse</a:t>
            </a:r>
            <a:r>
              <a:rPr lang="sl-SI" dirty="0" smtClean="0"/>
              <a:t> </a:t>
            </a:r>
            <a:r>
              <a:rPr lang="sl-SI" dirty="0" err="1" smtClean="0"/>
              <a:t>cillum</a:t>
            </a:r>
            <a:r>
              <a:rPr lang="sl-SI" dirty="0" smtClean="0"/>
              <a:t> </a:t>
            </a:r>
            <a:r>
              <a:rPr lang="sl-SI" dirty="0" err="1" smtClean="0"/>
              <a:t>dolore</a:t>
            </a:r>
            <a:r>
              <a:rPr lang="sl-SI" dirty="0" smtClean="0"/>
              <a:t> </a:t>
            </a:r>
            <a:r>
              <a:rPr lang="sl-SI" dirty="0" err="1" smtClean="0"/>
              <a:t>eu</a:t>
            </a:r>
            <a:r>
              <a:rPr lang="sl-SI" dirty="0" smtClean="0"/>
              <a:t> </a:t>
            </a:r>
            <a:r>
              <a:rPr lang="sl-SI" dirty="0" err="1" smtClean="0"/>
              <a:t>fugiat</a:t>
            </a:r>
            <a:r>
              <a:rPr lang="sl-SI" dirty="0" smtClean="0"/>
              <a:t> </a:t>
            </a:r>
            <a:r>
              <a:rPr lang="sl-SI" dirty="0" err="1" smtClean="0"/>
              <a:t>nulla</a:t>
            </a:r>
            <a:r>
              <a:rPr lang="sl-SI" dirty="0" smtClean="0"/>
              <a:t> </a:t>
            </a:r>
            <a:r>
              <a:rPr lang="sl-SI" dirty="0" err="1" smtClean="0"/>
              <a:t>pariatur</a:t>
            </a:r>
            <a:r>
              <a:rPr lang="sl-SI" dirty="0" smtClean="0"/>
              <a:t>. </a:t>
            </a:r>
            <a:br>
              <a:rPr lang="sl-SI" dirty="0" smtClean="0"/>
            </a:br>
            <a:r>
              <a:rPr lang="sl-SI" dirty="0" smtClean="0"/>
              <a:t>Velikost </a:t>
            </a:r>
            <a:r>
              <a:rPr lang="sl-SI" dirty="0" err="1" smtClean="0"/>
              <a:t>Calibri</a:t>
            </a:r>
            <a:r>
              <a:rPr lang="sl-SI" dirty="0" smtClean="0"/>
              <a:t> 20pt / vendar ne manj kot 16pt.</a:t>
            </a:r>
          </a:p>
        </p:txBody>
      </p:sp>
      <p:sp>
        <p:nvSpPr>
          <p:cNvPr id="8" name="Ograda slike 7"/>
          <p:cNvSpPr>
            <a:spLocks noGrp="1"/>
          </p:cNvSpPr>
          <p:nvPr>
            <p:ph type="pic" sz="quarter" idx="12"/>
          </p:nvPr>
        </p:nvSpPr>
        <p:spPr>
          <a:xfrm>
            <a:off x="4788024" y="1847568"/>
            <a:ext cx="3500437" cy="4029703"/>
          </a:xfrm>
          <a:prstGeom prst="rect">
            <a:avLst/>
          </a:prstGeom>
        </p:spPr>
        <p:txBody>
          <a:bodyPr/>
          <a:lstStyle/>
          <a:p>
            <a:r>
              <a:rPr lang="sl-SI" smtClean="0"/>
              <a:t>Kliknite ikono, če želite dodati sliko</a:t>
            </a:r>
            <a:endParaRPr lang="sl-SI"/>
          </a:p>
        </p:txBody>
      </p:sp>
    </p:spTree>
    <p:extLst>
      <p:ext uri="{BB962C8B-B14F-4D97-AF65-F5344CB8AC3E}">
        <p14:creationId xmlns="" xmlns:p14="http://schemas.microsoft.com/office/powerpoint/2010/main" val="27318283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GRAFIK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3"/>
          <p:cNvSpPr>
            <a:spLocks noGrp="1"/>
          </p:cNvSpPr>
          <p:nvPr>
            <p:ph type="title" hasCustomPrompt="1"/>
          </p:nvPr>
        </p:nvSpPr>
        <p:spPr>
          <a:xfrm>
            <a:off x="762000" y="1428743"/>
            <a:ext cx="7810500" cy="1000132"/>
          </a:xfrm>
          <a:prstGeom prst="rect">
            <a:avLst/>
          </a:prstGeom>
        </p:spPr>
        <p:txBody>
          <a:bodyPr/>
          <a:lstStyle>
            <a:lvl1pPr algn="l">
              <a:defRPr sz="3200" baseline="0"/>
            </a:lvl1pPr>
          </a:lstStyle>
          <a:p>
            <a:r>
              <a:rPr lang="sl-SI" dirty="0" smtClean="0"/>
              <a:t>Podnaslov </a:t>
            </a:r>
            <a:r>
              <a:rPr lang="sl-SI" dirty="0" err="1" smtClean="0"/>
              <a:t>Calibri</a:t>
            </a:r>
            <a:r>
              <a:rPr lang="sl-SI" dirty="0" smtClean="0"/>
              <a:t> 32</a:t>
            </a:r>
            <a:br>
              <a:rPr lang="sl-SI" dirty="0" smtClean="0"/>
            </a:br>
            <a:endParaRPr lang="sl-SI" dirty="0"/>
          </a:p>
        </p:txBody>
      </p:sp>
      <p:sp>
        <p:nvSpPr>
          <p:cNvPr id="6" name="Ograda besedila 7"/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5214950"/>
            <a:ext cx="7810500" cy="714380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algn="l">
              <a:buFontTx/>
              <a:buNone/>
              <a:defRPr lang="sl-SI" sz="1600" b="0" strike="noStrike" baseline="0" dirty="0" smtClean="0">
                <a:latin typeface="+mn-lt"/>
              </a:defRPr>
            </a:lvl1pPr>
            <a:lvl2pPr>
              <a:buFontTx/>
              <a:buNone/>
              <a:defRPr/>
            </a:lvl2pPr>
          </a:lstStyle>
          <a:p>
            <a:pPr lvl="0"/>
            <a:r>
              <a:rPr lang="sl-SI" dirty="0" err="1" smtClean="0"/>
              <a:t>Excepteur</a:t>
            </a:r>
            <a:r>
              <a:rPr lang="sl-SI" dirty="0" smtClean="0"/>
              <a:t> </a:t>
            </a:r>
            <a:r>
              <a:rPr lang="sl-SI" dirty="0" err="1" smtClean="0"/>
              <a:t>sint</a:t>
            </a:r>
            <a:r>
              <a:rPr lang="sl-SI" dirty="0" smtClean="0"/>
              <a:t> </a:t>
            </a:r>
            <a:r>
              <a:rPr lang="sl-SI" dirty="0" err="1" smtClean="0"/>
              <a:t>occaecat</a:t>
            </a:r>
            <a:r>
              <a:rPr lang="sl-SI" dirty="0" smtClean="0"/>
              <a:t> </a:t>
            </a:r>
            <a:r>
              <a:rPr lang="sl-SI" dirty="0" err="1" smtClean="0"/>
              <a:t>cupidatat</a:t>
            </a:r>
            <a:r>
              <a:rPr lang="sl-SI" dirty="0" smtClean="0"/>
              <a:t> </a:t>
            </a:r>
            <a:r>
              <a:rPr lang="sl-SI" dirty="0" err="1" smtClean="0"/>
              <a:t>non</a:t>
            </a:r>
            <a:r>
              <a:rPr lang="sl-SI" dirty="0" smtClean="0"/>
              <a:t> </a:t>
            </a:r>
            <a:r>
              <a:rPr lang="sl-SI" dirty="0" err="1" smtClean="0"/>
              <a:t>proident</a:t>
            </a:r>
            <a:r>
              <a:rPr lang="sl-SI" dirty="0" smtClean="0"/>
              <a:t>, </a:t>
            </a:r>
            <a:r>
              <a:rPr lang="sl-SI" dirty="0" err="1" smtClean="0"/>
              <a:t>sunt</a:t>
            </a:r>
            <a:r>
              <a:rPr lang="sl-SI" dirty="0" smtClean="0"/>
              <a:t> in </a:t>
            </a:r>
            <a:r>
              <a:rPr lang="sl-SI" dirty="0" err="1" smtClean="0"/>
              <a:t>culpa</a:t>
            </a:r>
            <a:r>
              <a:rPr lang="sl-SI" dirty="0" smtClean="0"/>
              <a:t> </a:t>
            </a:r>
            <a:r>
              <a:rPr lang="sl-SI" dirty="0" err="1" smtClean="0"/>
              <a:t>qui</a:t>
            </a:r>
            <a:r>
              <a:rPr lang="sl-SI" dirty="0" smtClean="0"/>
              <a:t> </a:t>
            </a:r>
            <a:r>
              <a:rPr lang="sl-SI" dirty="0" err="1" smtClean="0"/>
              <a:t>officia</a:t>
            </a:r>
            <a:r>
              <a:rPr lang="sl-SI" dirty="0" smtClean="0"/>
              <a:t> </a:t>
            </a:r>
            <a:r>
              <a:rPr lang="sl-SI" dirty="0" err="1" smtClean="0"/>
              <a:t>deserunt</a:t>
            </a:r>
            <a:r>
              <a:rPr lang="sl-SI" dirty="0" smtClean="0"/>
              <a:t> </a:t>
            </a:r>
            <a:r>
              <a:rPr lang="sl-SI" dirty="0" err="1" smtClean="0"/>
              <a:t>mollit</a:t>
            </a:r>
            <a:r>
              <a:rPr lang="sl-SI" dirty="0" smtClean="0"/>
              <a:t> </a:t>
            </a:r>
            <a:r>
              <a:rPr lang="sl-SI" dirty="0" err="1" smtClean="0"/>
              <a:t>anim</a:t>
            </a:r>
            <a:r>
              <a:rPr lang="sl-SI" dirty="0" smtClean="0"/>
              <a:t> id </a:t>
            </a:r>
            <a:r>
              <a:rPr lang="sl-SI" dirty="0" err="1" smtClean="0"/>
              <a:t>est</a:t>
            </a:r>
            <a:r>
              <a:rPr lang="sl-SI" dirty="0" smtClean="0"/>
              <a:t> </a:t>
            </a:r>
            <a:r>
              <a:rPr lang="sl-SI" dirty="0" err="1" smtClean="0"/>
              <a:t>laborum</a:t>
            </a:r>
            <a:r>
              <a:rPr lang="sl-SI" dirty="0" smtClean="0"/>
              <a:t>. Velikost ne manj kot 16pt.</a:t>
            </a:r>
          </a:p>
        </p:txBody>
      </p:sp>
      <p:sp>
        <p:nvSpPr>
          <p:cNvPr id="8" name="Ograda grafikona 7"/>
          <p:cNvSpPr>
            <a:spLocks noGrp="1"/>
          </p:cNvSpPr>
          <p:nvPr>
            <p:ph type="chart" sz="quarter" idx="12"/>
          </p:nvPr>
        </p:nvSpPr>
        <p:spPr>
          <a:xfrm>
            <a:off x="762000" y="2571750"/>
            <a:ext cx="7810500" cy="2500313"/>
          </a:xfrm>
          <a:prstGeom prst="rect">
            <a:avLst/>
          </a:prstGeom>
        </p:spPr>
        <p:txBody>
          <a:bodyPr/>
          <a:lstStyle/>
          <a:p>
            <a:r>
              <a:rPr lang="sl-SI" smtClean="0"/>
              <a:t>Kliknite ikono, če želite dodati grafikon</a:t>
            </a:r>
            <a:endParaRPr lang="sl-SI"/>
          </a:p>
        </p:txBody>
      </p:sp>
    </p:spTree>
    <p:extLst>
      <p:ext uri="{BB962C8B-B14F-4D97-AF65-F5344CB8AC3E}">
        <p14:creationId xmlns="" xmlns:p14="http://schemas.microsoft.com/office/powerpoint/2010/main" val="31487472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ZAKLJUČ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 hasCustomPrompt="1"/>
          </p:nvPr>
        </p:nvSpPr>
        <p:spPr>
          <a:xfrm>
            <a:off x="762000" y="3000372"/>
            <a:ext cx="7810500" cy="1000132"/>
          </a:xfrm>
          <a:prstGeom prst="rect">
            <a:avLst/>
          </a:prstGeom>
        </p:spPr>
        <p:txBody>
          <a:bodyPr anchor="ctr"/>
          <a:lstStyle>
            <a:lvl1pPr algn="l">
              <a:defRPr sz="3200" baseline="0"/>
            </a:lvl1pPr>
          </a:lstStyle>
          <a:p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Podnaslov </a:t>
            </a:r>
            <a:r>
              <a:rPr lang="sl-SI" dirty="0" err="1" smtClean="0"/>
              <a:t>Calibri</a:t>
            </a:r>
            <a:r>
              <a:rPr lang="sl-SI" dirty="0" smtClean="0"/>
              <a:t> 32</a:t>
            </a:r>
            <a:br>
              <a:rPr lang="sl-SI" dirty="0" smtClean="0"/>
            </a:br>
            <a:endParaRPr lang="sl-SI" dirty="0"/>
          </a:p>
        </p:txBody>
      </p:sp>
      <p:pic>
        <p:nvPicPr>
          <p:cNvPr id="16385" name="Picture 1" descr="LOGOTIP-ESRR-SL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3037" y="5085184"/>
            <a:ext cx="3890963" cy="107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20392630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l-SI" smtClean="0"/>
              <a:t>Kliknite, če želite urediti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070CA9-7DEB-40F2-ABA0-8F08D8BE185F}" type="datetimeFigureOut">
              <a:rPr lang="sl-SI" smtClean="0"/>
              <a:pPr/>
              <a:t>23.10.2019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60354A1-5B63-42E2-BA8E-574715D5A5C4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INE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grada besedila 7"/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2643182"/>
            <a:ext cx="7810500" cy="3429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0" u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sl-SI" dirty="0" smtClean="0"/>
              <a:t>Alineja 1</a:t>
            </a:r>
          </a:p>
          <a:p>
            <a:pPr lvl="0"/>
            <a:r>
              <a:rPr lang="sl-SI" dirty="0" smtClean="0"/>
              <a:t>Alineja 2</a:t>
            </a:r>
          </a:p>
          <a:p>
            <a:pPr lvl="0"/>
            <a:r>
              <a:rPr lang="sl-SI" dirty="0" smtClean="0"/>
              <a:t>Alineja 3</a:t>
            </a:r>
          </a:p>
          <a:p>
            <a:pPr lvl="0"/>
            <a:r>
              <a:rPr lang="sl-SI" dirty="0" smtClean="0"/>
              <a:t>…</a:t>
            </a:r>
          </a:p>
        </p:txBody>
      </p:sp>
      <p:sp>
        <p:nvSpPr>
          <p:cNvPr id="5" name="Naslov 3"/>
          <p:cNvSpPr>
            <a:spLocks noGrp="1"/>
          </p:cNvSpPr>
          <p:nvPr>
            <p:ph type="title" hasCustomPrompt="1"/>
          </p:nvPr>
        </p:nvSpPr>
        <p:spPr>
          <a:xfrm>
            <a:off x="762000" y="1428743"/>
            <a:ext cx="7810500" cy="1000132"/>
          </a:xfrm>
          <a:prstGeom prst="rect">
            <a:avLst/>
          </a:prstGeom>
        </p:spPr>
        <p:txBody>
          <a:bodyPr/>
          <a:lstStyle>
            <a:lvl1pPr algn="l">
              <a:defRPr sz="3200" baseline="0"/>
            </a:lvl1pPr>
          </a:lstStyle>
          <a:p>
            <a:r>
              <a:rPr lang="sl-SI" dirty="0" smtClean="0"/>
              <a:t>Podnaslov </a:t>
            </a:r>
            <a:r>
              <a:rPr lang="sl-SI" dirty="0" err="1" smtClean="0"/>
              <a:t>Calibri</a:t>
            </a:r>
            <a:r>
              <a:rPr lang="sl-SI" dirty="0" smtClean="0"/>
              <a:t> 32</a:t>
            </a:r>
            <a:br>
              <a:rPr lang="sl-SI" dirty="0" smtClean="0"/>
            </a:br>
            <a:endParaRPr lang="sl-SI" dirty="0"/>
          </a:p>
        </p:txBody>
      </p:sp>
    </p:spTree>
    <p:extLst>
      <p:ext uri="{BB962C8B-B14F-4D97-AF65-F5344CB8AC3E}">
        <p14:creationId xmlns="" xmlns:p14="http://schemas.microsoft.com/office/powerpoint/2010/main" val="1233910240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3"/>
          <p:cNvSpPr>
            <a:spLocks noGrp="1"/>
          </p:cNvSpPr>
          <p:nvPr>
            <p:ph type="title" hasCustomPrompt="1"/>
          </p:nvPr>
        </p:nvSpPr>
        <p:spPr>
          <a:xfrm>
            <a:off x="762000" y="1428743"/>
            <a:ext cx="7810500" cy="1000132"/>
          </a:xfrm>
          <a:prstGeom prst="rect">
            <a:avLst/>
          </a:prstGeom>
        </p:spPr>
        <p:txBody>
          <a:bodyPr/>
          <a:lstStyle>
            <a:lvl1pPr algn="l">
              <a:defRPr sz="3200" baseline="0"/>
            </a:lvl1pPr>
          </a:lstStyle>
          <a:p>
            <a:r>
              <a:rPr lang="sl-SI" dirty="0" smtClean="0"/>
              <a:t>Podnaslov </a:t>
            </a:r>
            <a:r>
              <a:rPr lang="sl-SI" dirty="0" err="1" smtClean="0"/>
              <a:t>Calibri</a:t>
            </a:r>
            <a:r>
              <a:rPr lang="sl-SI" dirty="0" smtClean="0"/>
              <a:t> 32</a:t>
            </a:r>
            <a:br>
              <a:rPr lang="sl-SI" dirty="0" smtClean="0"/>
            </a:br>
            <a:endParaRPr lang="sl-SI" dirty="0"/>
          </a:p>
        </p:txBody>
      </p:sp>
      <p:sp>
        <p:nvSpPr>
          <p:cNvPr id="9" name="Ograda besedila 7"/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643182"/>
            <a:ext cx="7810500" cy="3429000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algn="l">
              <a:buFontTx/>
              <a:buNone/>
              <a:defRPr lang="sl-SI" sz="2000" b="0" strike="noStrike" baseline="0" dirty="0" smtClean="0">
                <a:latin typeface="+mn-lt"/>
              </a:defRPr>
            </a:lvl1pPr>
            <a:lvl2pPr>
              <a:buFontTx/>
              <a:buNone/>
              <a:defRPr/>
            </a:lvl2pPr>
          </a:lstStyle>
          <a:p>
            <a:pPr lvl="0"/>
            <a:r>
              <a:rPr lang="sl-SI" dirty="0" err="1" smtClean="0"/>
              <a:t>Lorem</a:t>
            </a:r>
            <a:r>
              <a:rPr lang="sl-SI" dirty="0" smtClean="0"/>
              <a:t> </a:t>
            </a:r>
            <a:r>
              <a:rPr lang="sl-SI" dirty="0" err="1" smtClean="0"/>
              <a:t>ipsum</a:t>
            </a:r>
            <a:r>
              <a:rPr lang="sl-SI" dirty="0" smtClean="0"/>
              <a:t> </a:t>
            </a:r>
            <a:r>
              <a:rPr lang="sl-SI" dirty="0" err="1" smtClean="0"/>
              <a:t>dolor</a:t>
            </a:r>
            <a:r>
              <a:rPr lang="sl-SI" dirty="0" smtClean="0"/>
              <a:t> sit </a:t>
            </a:r>
            <a:r>
              <a:rPr lang="sl-SI" dirty="0" err="1" smtClean="0"/>
              <a:t>amet</a:t>
            </a:r>
            <a:r>
              <a:rPr lang="sl-SI" dirty="0" smtClean="0"/>
              <a:t>, </a:t>
            </a:r>
            <a:r>
              <a:rPr lang="sl-SI" dirty="0" err="1" smtClean="0"/>
              <a:t>consectetur</a:t>
            </a:r>
            <a:r>
              <a:rPr lang="sl-SI" dirty="0" smtClean="0"/>
              <a:t> </a:t>
            </a:r>
            <a:r>
              <a:rPr lang="sl-SI" dirty="0" err="1" smtClean="0"/>
              <a:t>adipiscing</a:t>
            </a:r>
            <a:r>
              <a:rPr lang="sl-SI" dirty="0" smtClean="0"/>
              <a:t> elit, sed do </a:t>
            </a:r>
            <a:r>
              <a:rPr lang="sl-SI" dirty="0" err="1" smtClean="0"/>
              <a:t>eiusmod</a:t>
            </a:r>
            <a:r>
              <a:rPr lang="sl-SI" dirty="0" smtClean="0"/>
              <a:t> </a:t>
            </a:r>
            <a:r>
              <a:rPr lang="sl-SI" dirty="0" err="1" smtClean="0"/>
              <a:t>tempor</a:t>
            </a:r>
            <a:r>
              <a:rPr lang="sl-SI" dirty="0" smtClean="0"/>
              <a:t> </a:t>
            </a:r>
            <a:r>
              <a:rPr lang="sl-SI" dirty="0" err="1" smtClean="0"/>
              <a:t>incididunt</a:t>
            </a:r>
            <a:r>
              <a:rPr lang="sl-SI" dirty="0" smtClean="0"/>
              <a:t> ut </a:t>
            </a:r>
            <a:r>
              <a:rPr lang="sl-SI" dirty="0" err="1" smtClean="0"/>
              <a:t>labore</a:t>
            </a:r>
            <a:r>
              <a:rPr lang="sl-SI" dirty="0" smtClean="0"/>
              <a:t> </a:t>
            </a:r>
            <a:r>
              <a:rPr lang="sl-SI" dirty="0" err="1" smtClean="0"/>
              <a:t>et</a:t>
            </a:r>
            <a:r>
              <a:rPr lang="sl-SI" dirty="0" smtClean="0"/>
              <a:t> </a:t>
            </a:r>
            <a:r>
              <a:rPr lang="sl-SI" dirty="0" err="1" smtClean="0"/>
              <a:t>dolore</a:t>
            </a:r>
            <a:r>
              <a:rPr lang="sl-SI" dirty="0" smtClean="0"/>
              <a:t> </a:t>
            </a:r>
            <a:r>
              <a:rPr lang="sl-SI" dirty="0" err="1" smtClean="0"/>
              <a:t>magna</a:t>
            </a:r>
            <a:r>
              <a:rPr lang="sl-SI" dirty="0" smtClean="0"/>
              <a:t> </a:t>
            </a:r>
            <a:r>
              <a:rPr lang="sl-SI" dirty="0" err="1" smtClean="0"/>
              <a:t>aliqua</a:t>
            </a:r>
            <a:r>
              <a:rPr lang="sl-SI" dirty="0" smtClean="0"/>
              <a:t>. Ut enim ad </a:t>
            </a:r>
            <a:r>
              <a:rPr lang="sl-SI" dirty="0" err="1" smtClean="0"/>
              <a:t>minim</a:t>
            </a:r>
            <a:r>
              <a:rPr lang="sl-SI" dirty="0" smtClean="0"/>
              <a:t> </a:t>
            </a:r>
            <a:r>
              <a:rPr lang="sl-SI" dirty="0" err="1" smtClean="0"/>
              <a:t>veniam</a:t>
            </a:r>
            <a:r>
              <a:rPr lang="sl-SI" dirty="0" smtClean="0"/>
              <a:t>, </a:t>
            </a:r>
            <a:r>
              <a:rPr lang="sl-SI" dirty="0" err="1" smtClean="0"/>
              <a:t>quis</a:t>
            </a:r>
            <a:r>
              <a:rPr lang="sl-SI" dirty="0" smtClean="0"/>
              <a:t> </a:t>
            </a:r>
            <a:r>
              <a:rPr lang="sl-SI" dirty="0" err="1" smtClean="0"/>
              <a:t>nostrud</a:t>
            </a:r>
            <a:r>
              <a:rPr lang="sl-SI" dirty="0" smtClean="0"/>
              <a:t> </a:t>
            </a:r>
            <a:r>
              <a:rPr lang="sl-SI" dirty="0" err="1" smtClean="0"/>
              <a:t>exercitation</a:t>
            </a:r>
            <a:r>
              <a:rPr lang="sl-SI" dirty="0" smtClean="0"/>
              <a:t> </a:t>
            </a:r>
            <a:r>
              <a:rPr lang="sl-SI" dirty="0" err="1" smtClean="0"/>
              <a:t>ullamco</a:t>
            </a:r>
            <a:r>
              <a:rPr lang="sl-SI" dirty="0" smtClean="0"/>
              <a:t> </a:t>
            </a:r>
            <a:r>
              <a:rPr lang="sl-SI" dirty="0" err="1" smtClean="0"/>
              <a:t>laboris</a:t>
            </a:r>
            <a:r>
              <a:rPr lang="sl-SI" dirty="0" smtClean="0"/>
              <a:t> nisi ut </a:t>
            </a:r>
            <a:r>
              <a:rPr lang="sl-SI" dirty="0" err="1" smtClean="0"/>
              <a:t>aliquip</a:t>
            </a:r>
            <a:r>
              <a:rPr lang="sl-SI" dirty="0" smtClean="0"/>
              <a:t> </a:t>
            </a:r>
            <a:r>
              <a:rPr lang="sl-SI" dirty="0" err="1" smtClean="0"/>
              <a:t>ex</a:t>
            </a:r>
            <a:r>
              <a:rPr lang="sl-SI" dirty="0" smtClean="0"/>
              <a:t> </a:t>
            </a:r>
            <a:r>
              <a:rPr lang="sl-SI" dirty="0" err="1" smtClean="0"/>
              <a:t>ea</a:t>
            </a:r>
            <a:r>
              <a:rPr lang="sl-SI" dirty="0" smtClean="0"/>
              <a:t> </a:t>
            </a:r>
            <a:r>
              <a:rPr lang="sl-SI" dirty="0" err="1" smtClean="0"/>
              <a:t>commodo</a:t>
            </a:r>
            <a:r>
              <a:rPr lang="sl-SI" dirty="0" smtClean="0"/>
              <a:t> </a:t>
            </a:r>
            <a:r>
              <a:rPr lang="sl-SI" dirty="0" err="1" smtClean="0"/>
              <a:t>consequat</a:t>
            </a:r>
            <a:r>
              <a:rPr lang="sl-SI" dirty="0" smtClean="0"/>
              <a:t>. </a:t>
            </a:r>
            <a:r>
              <a:rPr lang="sl-SI" dirty="0" err="1" smtClean="0"/>
              <a:t>Duis</a:t>
            </a:r>
            <a:r>
              <a:rPr lang="sl-SI" dirty="0" smtClean="0"/>
              <a:t> </a:t>
            </a:r>
            <a:r>
              <a:rPr lang="sl-SI" dirty="0" err="1" smtClean="0"/>
              <a:t>aute</a:t>
            </a:r>
            <a:r>
              <a:rPr lang="sl-SI" dirty="0" smtClean="0"/>
              <a:t> </a:t>
            </a:r>
            <a:r>
              <a:rPr lang="sl-SI" dirty="0" err="1" smtClean="0"/>
              <a:t>irure</a:t>
            </a:r>
            <a:r>
              <a:rPr lang="sl-SI" dirty="0" smtClean="0"/>
              <a:t> </a:t>
            </a:r>
            <a:r>
              <a:rPr lang="sl-SI" dirty="0" err="1" smtClean="0"/>
              <a:t>dolor</a:t>
            </a:r>
            <a:r>
              <a:rPr lang="sl-SI" dirty="0" smtClean="0"/>
              <a:t> in </a:t>
            </a:r>
            <a:r>
              <a:rPr lang="sl-SI" dirty="0" err="1" smtClean="0"/>
              <a:t>reprehenderit</a:t>
            </a:r>
            <a:r>
              <a:rPr lang="sl-SI" dirty="0" smtClean="0"/>
              <a:t> in </a:t>
            </a:r>
            <a:r>
              <a:rPr lang="sl-SI" dirty="0" err="1" smtClean="0"/>
              <a:t>voluptate</a:t>
            </a:r>
            <a:r>
              <a:rPr lang="sl-SI" dirty="0" smtClean="0"/>
              <a:t> </a:t>
            </a:r>
            <a:r>
              <a:rPr lang="sl-SI" dirty="0" err="1" smtClean="0"/>
              <a:t>velit</a:t>
            </a:r>
            <a:r>
              <a:rPr lang="sl-SI" dirty="0" smtClean="0"/>
              <a:t> </a:t>
            </a:r>
            <a:r>
              <a:rPr lang="sl-SI" dirty="0" err="1" smtClean="0"/>
              <a:t>esse</a:t>
            </a:r>
            <a:r>
              <a:rPr lang="sl-SI" dirty="0" smtClean="0"/>
              <a:t> </a:t>
            </a:r>
            <a:r>
              <a:rPr lang="sl-SI" dirty="0" err="1" smtClean="0"/>
              <a:t>cillum</a:t>
            </a:r>
            <a:r>
              <a:rPr lang="sl-SI" dirty="0" smtClean="0"/>
              <a:t> </a:t>
            </a:r>
            <a:r>
              <a:rPr lang="sl-SI" dirty="0" err="1" smtClean="0"/>
              <a:t>dolore</a:t>
            </a:r>
            <a:r>
              <a:rPr lang="sl-SI" dirty="0" smtClean="0"/>
              <a:t> </a:t>
            </a:r>
            <a:r>
              <a:rPr lang="sl-SI" dirty="0" err="1" smtClean="0"/>
              <a:t>eu</a:t>
            </a:r>
            <a:r>
              <a:rPr lang="sl-SI" dirty="0" smtClean="0"/>
              <a:t> </a:t>
            </a:r>
            <a:r>
              <a:rPr lang="sl-SI" dirty="0" err="1" smtClean="0"/>
              <a:t>fugiat</a:t>
            </a:r>
            <a:r>
              <a:rPr lang="sl-SI" dirty="0" smtClean="0"/>
              <a:t> </a:t>
            </a:r>
            <a:r>
              <a:rPr lang="sl-SI" dirty="0" err="1" smtClean="0"/>
              <a:t>nulla</a:t>
            </a:r>
            <a:r>
              <a:rPr lang="sl-SI" dirty="0" smtClean="0"/>
              <a:t> </a:t>
            </a:r>
            <a:r>
              <a:rPr lang="sl-SI" dirty="0" err="1" smtClean="0"/>
              <a:t>pariatur</a:t>
            </a:r>
            <a:r>
              <a:rPr lang="sl-SI" dirty="0" smtClean="0"/>
              <a:t>. </a:t>
            </a:r>
            <a:r>
              <a:rPr lang="sl-SI" dirty="0" err="1" smtClean="0"/>
              <a:t>Excepteur</a:t>
            </a:r>
            <a:r>
              <a:rPr lang="sl-SI" dirty="0" smtClean="0"/>
              <a:t> </a:t>
            </a:r>
            <a:r>
              <a:rPr lang="sl-SI" dirty="0" err="1" smtClean="0"/>
              <a:t>sint</a:t>
            </a:r>
            <a:r>
              <a:rPr lang="sl-SI" dirty="0" smtClean="0"/>
              <a:t> </a:t>
            </a:r>
            <a:r>
              <a:rPr lang="sl-SI" dirty="0" err="1" smtClean="0"/>
              <a:t>occaecat</a:t>
            </a:r>
            <a:r>
              <a:rPr lang="sl-SI" dirty="0" smtClean="0"/>
              <a:t> </a:t>
            </a:r>
            <a:r>
              <a:rPr lang="sl-SI" dirty="0" err="1" smtClean="0"/>
              <a:t>cupidatat</a:t>
            </a:r>
            <a:r>
              <a:rPr lang="sl-SI" dirty="0" smtClean="0"/>
              <a:t> </a:t>
            </a:r>
            <a:r>
              <a:rPr lang="sl-SI" dirty="0" err="1" smtClean="0"/>
              <a:t>non</a:t>
            </a:r>
            <a:r>
              <a:rPr lang="sl-SI" dirty="0" smtClean="0"/>
              <a:t> </a:t>
            </a:r>
            <a:r>
              <a:rPr lang="sl-SI" dirty="0" err="1" smtClean="0"/>
              <a:t>proident</a:t>
            </a:r>
            <a:r>
              <a:rPr lang="sl-SI" dirty="0" smtClean="0"/>
              <a:t>, </a:t>
            </a:r>
            <a:r>
              <a:rPr lang="sl-SI" dirty="0" err="1" smtClean="0"/>
              <a:t>sunt</a:t>
            </a:r>
            <a:r>
              <a:rPr lang="sl-SI" dirty="0" smtClean="0"/>
              <a:t> in </a:t>
            </a:r>
            <a:r>
              <a:rPr lang="sl-SI" dirty="0" err="1" smtClean="0"/>
              <a:t>culpa</a:t>
            </a:r>
            <a:r>
              <a:rPr lang="sl-SI" dirty="0" smtClean="0"/>
              <a:t> </a:t>
            </a:r>
            <a:r>
              <a:rPr lang="sl-SI" dirty="0" err="1" smtClean="0"/>
              <a:t>qui</a:t>
            </a:r>
            <a:r>
              <a:rPr lang="sl-SI" dirty="0" smtClean="0"/>
              <a:t> </a:t>
            </a:r>
            <a:r>
              <a:rPr lang="sl-SI" dirty="0" err="1" smtClean="0"/>
              <a:t>officia</a:t>
            </a:r>
            <a:r>
              <a:rPr lang="sl-SI" dirty="0" smtClean="0"/>
              <a:t> </a:t>
            </a:r>
            <a:r>
              <a:rPr lang="sl-SI" dirty="0" err="1" smtClean="0"/>
              <a:t>deserunt</a:t>
            </a:r>
            <a:r>
              <a:rPr lang="sl-SI" dirty="0" smtClean="0"/>
              <a:t> </a:t>
            </a:r>
            <a:r>
              <a:rPr lang="sl-SI" dirty="0" err="1" smtClean="0"/>
              <a:t>mollit</a:t>
            </a:r>
            <a:r>
              <a:rPr lang="sl-SI" dirty="0" smtClean="0"/>
              <a:t> </a:t>
            </a:r>
            <a:r>
              <a:rPr lang="sl-SI" dirty="0" err="1" smtClean="0"/>
              <a:t>anim</a:t>
            </a:r>
            <a:r>
              <a:rPr lang="sl-SI" dirty="0" smtClean="0"/>
              <a:t> id </a:t>
            </a:r>
            <a:r>
              <a:rPr lang="sl-SI" dirty="0" err="1" smtClean="0"/>
              <a:t>est</a:t>
            </a:r>
            <a:r>
              <a:rPr lang="sl-SI" dirty="0" smtClean="0"/>
              <a:t> </a:t>
            </a:r>
            <a:r>
              <a:rPr lang="sl-SI" dirty="0" err="1" smtClean="0"/>
              <a:t>laborum</a:t>
            </a:r>
            <a:r>
              <a:rPr lang="sl-SI" dirty="0" smtClean="0"/>
              <a:t>. Velikost </a:t>
            </a:r>
            <a:r>
              <a:rPr lang="sl-SI" dirty="0" err="1" smtClean="0"/>
              <a:t>Calibri</a:t>
            </a:r>
            <a:r>
              <a:rPr lang="sl-SI" dirty="0" smtClean="0"/>
              <a:t> 20pt / vendar ne manj kot 16pt.</a:t>
            </a:r>
          </a:p>
        </p:txBody>
      </p:sp>
    </p:spTree>
    <p:extLst>
      <p:ext uri="{BB962C8B-B14F-4D97-AF65-F5344CB8AC3E}">
        <p14:creationId xmlns="" xmlns:p14="http://schemas.microsoft.com/office/powerpoint/2010/main" val="1457579393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TEKST V DVEH STOLPCI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slov 3"/>
          <p:cNvSpPr>
            <a:spLocks noGrp="1"/>
          </p:cNvSpPr>
          <p:nvPr>
            <p:ph type="title" hasCustomPrompt="1"/>
          </p:nvPr>
        </p:nvSpPr>
        <p:spPr>
          <a:xfrm>
            <a:off x="762000" y="1428743"/>
            <a:ext cx="7810500" cy="1000132"/>
          </a:xfrm>
          <a:prstGeom prst="rect">
            <a:avLst/>
          </a:prstGeom>
        </p:spPr>
        <p:txBody>
          <a:bodyPr/>
          <a:lstStyle>
            <a:lvl1pPr algn="l">
              <a:defRPr sz="3200" baseline="0"/>
            </a:lvl1pPr>
          </a:lstStyle>
          <a:p>
            <a:r>
              <a:rPr lang="sl-SI" dirty="0" smtClean="0"/>
              <a:t>Podnaslov </a:t>
            </a:r>
            <a:r>
              <a:rPr lang="sl-SI" dirty="0" err="1" smtClean="0"/>
              <a:t>Calibri</a:t>
            </a:r>
            <a:r>
              <a:rPr lang="sl-SI" dirty="0" smtClean="0"/>
              <a:t> 32</a:t>
            </a:r>
            <a:br>
              <a:rPr lang="sl-SI" dirty="0" smtClean="0"/>
            </a:br>
            <a:endParaRPr lang="sl-SI" dirty="0"/>
          </a:p>
        </p:txBody>
      </p:sp>
      <p:sp>
        <p:nvSpPr>
          <p:cNvPr id="10" name="Ograda besedila 7"/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2643182"/>
            <a:ext cx="7810500" cy="3429000"/>
          </a:xfrm>
          <a:prstGeom prst="rect">
            <a:avLst/>
          </a:prstGeom>
        </p:spPr>
        <p:txBody>
          <a:bodyPr wrap="square" numCol="2" spcCol="288000">
            <a:normAutofit/>
          </a:bodyPr>
          <a:lstStyle>
            <a:lvl1pPr marL="0" algn="l">
              <a:buFontTx/>
              <a:buNone/>
              <a:defRPr lang="sl-SI" sz="2000" b="0" strike="noStrike" baseline="0" dirty="0" smtClean="0">
                <a:latin typeface="+mn-lt"/>
              </a:defRPr>
            </a:lvl1pPr>
            <a:lvl2pPr>
              <a:buFontTx/>
              <a:buNone/>
              <a:defRPr/>
            </a:lvl2pPr>
          </a:lstStyle>
          <a:p>
            <a:pPr lvl="0"/>
            <a:r>
              <a:rPr lang="sl-SI" dirty="0" err="1" smtClean="0"/>
              <a:t>Calibri</a:t>
            </a:r>
            <a:r>
              <a:rPr lang="sl-SI" dirty="0" smtClean="0"/>
              <a:t> 20pt / Velikost se prilagodi količini teksta vendar ne manj kot 16pt. </a:t>
            </a:r>
            <a:r>
              <a:rPr lang="sl-SI" dirty="0" err="1" smtClean="0"/>
              <a:t>Lorem</a:t>
            </a:r>
            <a:r>
              <a:rPr lang="sl-SI" dirty="0" smtClean="0"/>
              <a:t> </a:t>
            </a:r>
            <a:r>
              <a:rPr lang="sl-SI" dirty="0" err="1" smtClean="0"/>
              <a:t>ipsum</a:t>
            </a:r>
            <a:r>
              <a:rPr lang="sl-SI" dirty="0" smtClean="0"/>
              <a:t> </a:t>
            </a:r>
            <a:r>
              <a:rPr lang="sl-SI" dirty="0" err="1" smtClean="0"/>
              <a:t>dolor</a:t>
            </a:r>
            <a:r>
              <a:rPr lang="sl-SI" dirty="0" smtClean="0"/>
              <a:t> sit </a:t>
            </a:r>
            <a:r>
              <a:rPr lang="sl-SI" dirty="0" err="1" smtClean="0"/>
              <a:t>amet</a:t>
            </a:r>
            <a:r>
              <a:rPr lang="sl-SI" dirty="0" smtClean="0"/>
              <a:t>, </a:t>
            </a:r>
            <a:r>
              <a:rPr lang="sl-SI" dirty="0" err="1" smtClean="0"/>
              <a:t>consectetur</a:t>
            </a:r>
            <a:r>
              <a:rPr lang="sl-SI" dirty="0" smtClean="0"/>
              <a:t> </a:t>
            </a:r>
            <a:r>
              <a:rPr lang="sl-SI" dirty="0" err="1" smtClean="0"/>
              <a:t>adipiscing</a:t>
            </a:r>
            <a:r>
              <a:rPr lang="sl-SI" dirty="0" smtClean="0"/>
              <a:t> elit, sed do </a:t>
            </a:r>
            <a:r>
              <a:rPr lang="sl-SI" dirty="0" err="1" smtClean="0"/>
              <a:t>eiusmod</a:t>
            </a:r>
            <a:r>
              <a:rPr lang="sl-SI" dirty="0" smtClean="0"/>
              <a:t> </a:t>
            </a:r>
            <a:r>
              <a:rPr lang="sl-SI" dirty="0" err="1" smtClean="0"/>
              <a:t>tempor</a:t>
            </a:r>
            <a:r>
              <a:rPr lang="sl-SI" dirty="0" smtClean="0"/>
              <a:t> </a:t>
            </a:r>
            <a:r>
              <a:rPr lang="sl-SI" dirty="0" err="1" smtClean="0"/>
              <a:t>incididunt</a:t>
            </a:r>
            <a:r>
              <a:rPr lang="sl-SI" dirty="0" smtClean="0"/>
              <a:t> ut </a:t>
            </a:r>
            <a:r>
              <a:rPr lang="sl-SI" dirty="0" err="1" smtClean="0"/>
              <a:t>labore</a:t>
            </a:r>
            <a:r>
              <a:rPr lang="sl-SI" dirty="0" smtClean="0"/>
              <a:t> </a:t>
            </a:r>
            <a:r>
              <a:rPr lang="sl-SI" dirty="0" err="1" smtClean="0"/>
              <a:t>et</a:t>
            </a:r>
            <a:r>
              <a:rPr lang="sl-SI" dirty="0" smtClean="0"/>
              <a:t> </a:t>
            </a:r>
            <a:r>
              <a:rPr lang="sl-SI" dirty="0" err="1" smtClean="0"/>
              <a:t>dolore</a:t>
            </a:r>
            <a:r>
              <a:rPr lang="sl-SI" dirty="0" smtClean="0"/>
              <a:t> </a:t>
            </a:r>
            <a:r>
              <a:rPr lang="sl-SI" dirty="0" err="1" smtClean="0"/>
              <a:t>magna</a:t>
            </a:r>
            <a:r>
              <a:rPr lang="sl-SI" dirty="0" smtClean="0"/>
              <a:t> </a:t>
            </a:r>
            <a:r>
              <a:rPr lang="sl-SI" dirty="0" err="1" smtClean="0"/>
              <a:t>aliqua</a:t>
            </a:r>
            <a:r>
              <a:rPr lang="sl-SI" dirty="0" smtClean="0"/>
              <a:t>. Ut enim ad </a:t>
            </a:r>
            <a:r>
              <a:rPr lang="sl-SI" dirty="0" err="1" smtClean="0"/>
              <a:t>minim</a:t>
            </a:r>
            <a:r>
              <a:rPr lang="sl-SI" dirty="0" smtClean="0"/>
              <a:t> </a:t>
            </a:r>
            <a:r>
              <a:rPr lang="sl-SI" dirty="0" err="1" smtClean="0"/>
              <a:t>veniam</a:t>
            </a:r>
            <a:r>
              <a:rPr lang="sl-SI" dirty="0" smtClean="0"/>
              <a:t>, </a:t>
            </a:r>
            <a:r>
              <a:rPr lang="sl-SI" dirty="0" err="1" smtClean="0"/>
              <a:t>quis</a:t>
            </a:r>
            <a:r>
              <a:rPr lang="sl-SI" dirty="0" smtClean="0"/>
              <a:t> </a:t>
            </a:r>
            <a:r>
              <a:rPr lang="sl-SI" dirty="0" err="1" smtClean="0"/>
              <a:t>nostrud</a:t>
            </a:r>
            <a:r>
              <a:rPr lang="sl-SI" dirty="0" smtClean="0"/>
              <a:t> </a:t>
            </a:r>
            <a:r>
              <a:rPr lang="sl-SI" dirty="0" err="1" smtClean="0"/>
              <a:t>exercitation</a:t>
            </a:r>
            <a:r>
              <a:rPr lang="sl-SI" dirty="0" smtClean="0"/>
              <a:t> </a:t>
            </a:r>
            <a:r>
              <a:rPr lang="sl-SI" dirty="0" err="1" smtClean="0"/>
              <a:t>ullamco</a:t>
            </a:r>
            <a:r>
              <a:rPr lang="sl-SI" dirty="0" smtClean="0"/>
              <a:t> </a:t>
            </a:r>
            <a:r>
              <a:rPr lang="sl-SI" dirty="0" err="1" smtClean="0"/>
              <a:t>laboris</a:t>
            </a:r>
            <a:r>
              <a:rPr lang="sl-SI" dirty="0" smtClean="0"/>
              <a:t> nisi ut </a:t>
            </a:r>
            <a:r>
              <a:rPr lang="sl-SI" dirty="0" err="1" smtClean="0"/>
              <a:t>aliquip</a:t>
            </a:r>
            <a:r>
              <a:rPr lang="sl-SI" dirty="0" smtClean="0"/>
              <a:t> </a:t>
            </a:r>
            <a:r>
              <a:rPr lang="sl-SI" dirty="0" err="1" smtClean="0"/>
              <a:t>ex</a:t>
            </a:r>
            <a:r>
              <a:rPr lang="sl-SI" dirty="0" smtClean="0"/>
              <a:t> </a:t>
            </a:r>
            <a:r>
              <a:rPr lang="sl-SI" dirty="0" err="1" smtClean="0"/>
              <a:t>ea</a:t>
            </a:r>
            <a:r>
              <a:rPr lang="sl-SI" dirty="0" smtClean="0"/>
              <a:t> </a:t>
            </a:r>
            <a:r>
              <a:rPr lang="sl-SI" dirty="0" err="1" smtClean="0"/>
              <a:t>commodo</a:t>
            </a:r>
            <a:r>
              <a:rPr lang="sl-SI" dirty="0" smtClean="0"/>
              <a:t> </a:t>
            </a:r>
            <a:r>
              <a:rPr lang="sl-SI" dirty="0" err="1" smtClean="0"/>
              <a:t>consequat</a:t>
            </a:r>
            <a:r>
              <a:rPr lang="sl-SI" dirty="0" smtClean="0"/>
              <a:t>. </a:t>
            </a:r>
            <a:r>
              <a:rPr lang="sl-SI" dirty="0" err="1" smtClean="0"/>
              <a:t>Duis</a:t>
            </a:r>
            <a:r>
              <a:rPr lang="sl-SI" dirty="0" smtClean="0"/>
              <a:t> </a:t>
            </a:r>
            <a:r>
              <a:rPr lang="sl-SI" dirty="0" err="1" smtClean="0"/>
              <a:t>aute</a:t>
            </a:r>
            <a:r>
              <a:rPr lang="sl-SI" dirty="0" smtClean="0"/>
              <a:t> </a:t>
            </a:r>
            <a:r>
              <a:rPr lang="sl-SI" dirty="0" err="1" smtClean="0"/>
              <a:t>irure</a:t>
            </a:r>
            <a:r>
              <a:rPr lang="sl-SI" dirty="0" smtClean="0"/>
              <a:t> </a:t>
            </a:r>
            <a:r>
              <a:rPr lang="sl-SI" dirty="0" err="1" smtClean="0"/>
              <a:t>dolor</a:t>
            </a:r>
            <a:r>
              <a:rPr lang="sl-SI" dirty="0" smtClean="0"/>
              <a:t> in </a:t>
            </a:r>
            <a:r>
              <a:rPr lang="sl-SI" dirty="0" err="1" smtClean="0"/>
              <a:t>reprehenderit</a:t>
            </a:r>
            <a:r>
              <a:rPr lang="sl-SI" dirty="0" smtClean="0"/>
              <a:t> in </a:t>
            </a:r>
            <a:r>
              <a:rPr lang="sl-SI" dirty="0" err="1" smtClean="0"/>
              <a:t>voluptate</a:t>
            </a:r>
            <a:r>
              <a:rPr lang="sl-SI" dirty="0" smtClean="0"/>
              <a:t> </a:t>
            </a:r>
            <a:r>
              <a:rPr lang="sl-SI" dirty="0" err="1" smtClean="0"/>
              <a:t>velit</a:t>
            </a:r>
            <a:r>
              <a:rPr lang="sl-SI" dirty="0" smtClean="0"/>
              <a:t> </a:t>
            </a:r>
            <a:r>
              <a:rPr lang="sl-SI" dirty="0" err="1" smtClean="0"/>
              <a:t>esse</a:t>
            </a:r>
            <a:r>
              <a:rPr lang="sl-SI" dirty="0" smtClean="0"/>
              <a:t> </a:t>
            </a:r>
            <a:r>
              <a:rPr lang="sl-SI" dirty="0" err="1" smtClean="0"/>
              <a:t>cillum</a:t>
            </a:r>
            <a:r>
              <a:rPr lang="sl-SI" dirty="0" smtClean="0"/>
              <a:t> </a:t>
            </a:r>
            <a:r>
              <a:rPr lang="sl-SI" dirty="0" err="1" smtClean="0"/>
              <a:t>dolore</a:t>
            </a:r>
            <a:r>
              <a:rPr lang="sl-SI" dirty="0" smtClean="0"/>
              <a:t> </a:t>
            </a:r>
            <a:r>
              <a:rPr lang="sl-SI" dirty="0" err="1" smtClean="0"/>
              <a:t>eu</a:t>
            </a:r>
            <a:r>
              <a:rPr lang="sl-SI" dirty="0" smtClean="0"/>
              <a:t> </a:t>
            </a:r>
            <a:r>
              <a:rPr lang="sl-SI" dirty="0" err="1" smtClean="0"/>
              <a:t>fugiat</a:t>
            </a:r>
            <a:r>
              <a:rPr lang="sl-SI" dirty="0" smtClean="0"/>
              <a:t> </a:t>
            </a:r>
            <a:r>
              <a:rPr lang="sl-SI" dirty="0" err="1" smtClean="0"/>
              <a:t>nulla</a:t>
            </a:r>
            <a:r>
              <a:rPr lang="sl-SI" dirty="0" smtClean="0"/>
              <a:t> </a:t>
            </a:r>
            <a:r>
              <a:rPr lang="sl-SI" dirty="0" err="1" smtClean="0"/>
              <a:t>pariatur</a:t>
            </a:r>
            <a:r>
              <a:rPr lang="sl-SI" dirty="0" smtClean="0"/>
              <a:t>. </a:t>
            </a:r>
            <a:r>
              <a:rPr lang="sl-SI" dirty="0" err="1" smtClean="0"/>
              <a:t>Excepteur</a:t>
            </a:r>
            <a:r>
              <a:rPr lang="sl-SI" dirty="0" smtClean="0"/>
              <a:t> </a:t>
            </a:r>
            <a:r>
              <a:rPr lang="sl-SI" dirty="0" err="1" smtClean="0"/>
              <a:t>sint</a:t>
            </a:r>
            <a:r>
              <a:rPr lang="sl-SI" dirty="0" smtClean="0"/>
              <a:t> </a:t>
            </a:r>
            <a:r>
              <a:rPr lang="sl-SI" dirty="0" err="1" smtClean="0"/>
              <a:t>occaecat</a:t>
            </a:r>
            <a:r>
              <a:rPr lang="sl-SI" dirty="0" smtClean="0"/>
              <a:t> </a:t>
            </a:r>
            <a:r>
              <a:rPr lang="sl-SI" dirty="0" err="1" smtClean="0"/>
              <a:t>cupidatat</a:t>
            </a:r>
            <a:r>
              <a:rPr lang="sl-SI" dirty="0" smtClean="0"/>
              <a:t> </a:t>
            </a:r>
            <a:r>
              <a:rPr lang="sl-SI" dirty="0" err="1" smtClean="0"/>
              <a:t>non</a:t>
            </a:r>
            <a:r>
              <a:rPr lang="sl-SI" dirty="0" smtClean="0"/>
              <a:t> </a:t>
            </a:r>
            <a:r>
              <a:rPr lang="sl-SI" dirty="0" err="1" smtClean="0"/>
              <a:t>proident</a:t>
            </a:r>
            <a:r>
              <a:rPr lang="sl-SI" dirty="0" smtClean="0"/>
              <a:t>, </a:t>
            </a:r>
            <a:r>
              <a:rPr lang="sl-SI" dirty="0" err="1" smtClean="0"/>
              <a:t>sunt</a:t>
            </a:r>
            <a:r>
              <a:rPr lang="sl-SI" dirty="0" smtClean="0"/>
              <a:t> in </a:t>
            </a:r>
            <a:r>
              <a:rPr lang="sl-SI" dirty="0" err="1" smtClean="0"/>
              <a:t>culpa</a:t>
            </a:r>
            <a:r>
              <a:rPr lang="sl-SI" dirty="0" smtClean="0"/>
              <a:t> </a:t>
            </a:r>
            <a:r>
              <a:rPr lang="sl-SI" dirty="0" err="1" smtClean="0"/>
              <a:t>qui</a:t>
            </a:r>
            <a:r>
              <a:rPr lang="sl-SI" dirty="0" smtClean="0"/>
              <a:t> </a:t>
            </a:r>
            <a:r>
              <a:rPr lang="sl-SI" dirty="0" err="1" smtClean="0"/>
              <a:t>officia</a:t>
            </a:r>
            <a:r>
              <a:rPr lang="sl-SI" dirty="0" smtClean="0"/>
              <a:t> </a:t>
            </a:r>
            <a:r>
              <a:rPr lang="sl-SI" dirty="0" err="1" smtClean="0"/>
              <a:t>deserunt</a:t>
            </a:r>
            <a:r>
              <a:rPr lang="sl-SI" dirty="0" smtClean="0"/>
              <a:t> </a:t>
            </a:r>
            <a:r>
              <a:rPr lang="sl-SI" dirty="0" err="1" smtClean="0"/>
              <a:t>mollit</a:t>
            </a:r>
            <a:r>
              <a:rPr lang="sl-SI" dirty="0" smtClean="0"/>
              <a:t> </a:t>
            </a:r>
            <a:r>
              <a:rPr lang="sl-SI" dirty="0" err="1" smtClean="0"/>
              <a:t>anim</a:t>
            </a:r>
            <a:r>
              <a:rPr lang="sl-SI" dirty="0" smtClean="0"/>
              <a:t> id </a:t>
            </a:r>
            <a:r>
              <a:rPr lang="sl-SI" dirty="0" err="1" smtClean="0"/>
              <a:t>est</a:t>
            </a:r>
            <a:r>
              <a:rPr lang="sl-SI" dirty="0" smtClean="0"/>
              <a:t> </a:t>
            </a:r>
            <a:r>
              <a:rPr lang="sl-SI" dirty="0" err="1" smtClean="0"/>
              <a:t>laborum</a:t>
            </a:r>
            <a:r>
              <a:rPr lang="sl-SI" dirty="0" smtClean="0"/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728873006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, TEKST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3"/>
          <p:cNvSpPr>
            <a:spLocks noGrp="1"/>
          </p:cNvSpPr>
          <p:nvPr>
            <p:ph type="title" hasCustomPrompt="1"/>
          </p:nvPr>
        </p:nvSpPr>
        <p:spPr>
          <a:xfrm>
            <a:off x="762000" y="1428743"/>
            <a:ext cx="3962401" cy="1000132"/>
          </a:xfrm>
          <a:prstGeom prst="rect">
            <a:avLst/>
          </a:prstGeom>
        </p:spPr>
        <p:txBody>
          <a:bodyPr/>
          <a:lstStyle>
            <a:lvl1pPr algn="l">
              <a:defRPr sz="3200" baseline="0"/>
            </a:lvl1pPr>
          </a:lstStyle>
          <a:p>
            <a:r>
              <a:rPr lang="sl-SI" dirty="0" smtClean="0"/>
              <a:t>Podnaslov </a:t>
            </a:r>
            <a:r>
              <a:rPr lang="sl-SI" dirty="0" err="1" smtClean="0"/>
              <a:t>Calibri</a:t>
            </a:r>
            <a:r>
              <a:rPr lang="sl-SI" dirty="0" smtClean="0"/>
              <a:t> 32</a:t>
            </a:r>
            <a:br>
              <a:rPr lang="sl-SI" dirty="0" smtClean="0"/>
            </a:br>
            <a:endParaRPr lang="sl-SI" dirty="0"/>
          </a:p>
        </p:txBody>
      </p:sp>
      <p:sp>
        <p:nvSpPr>
          <p:cNvPr id="6" name="Ograda besedila 7"/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643182"/>
            <a:ext cx="3962401" cy="3071834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algn="l">
              <a:buFontTx/>
              <a:buNone/>
              <a:defRPr lang="sl-SI" sz="1600" b="0" strike="noStrike" baseline="0" dirty="0" smtClean="0">
                <a:latin typeface="+mn-lt"/>
              </a:defRPr>
            </a:lvl1pPr>
            <a:lvl2pPr>
              <a:buFontTx/>
              <a:buNone/>
              <a:defRPr/>
            </a:lvl2pPr>
          </a:lstStyle>
          <a:p>
            <a:pPr lvl="0"/>
            <a:r>
              <a:rPr lang="sl-SI" dirty="0" err="1" smtClean="0"/>
              <a:t>Lorem</a:t>
            </a:r>
            <a:r>
              <a:rPr lang="sl-SI" dirty="0" smtClean="0"/>
              <a:t> </a:t>
            </a:r>
            <a:r>
              <a:rPr lang="sl-SI" dirty="0" err="1" smtClean="0"/>
              <a:t>ipsum</a:t>
            </a:r>
            <a:r>
              <a:rPr lang="sl-SI" dirty="0" smtClean="0"/>
              <a:t> </a:t>
            </a:r>
            <a:r>
              <a:rPr lang="sl-SI" dirty="0" err="1" smtClean="0"/>
              <a:t>dolor</a:t>
            </a:r>
            <a:r>
              <a:rPr lang="sl-SI" dirty="0" smtClean="0"/>
              <a:t> sit </a:t>
            </a:r>
            <a:r>
              <a:rPr lang="sl-SI" dirty="0" err="1" smtClean="0"/>
              <a:t>amet</a:t>
            </a:r>
            <a:r>
              <a:rPr lang="sl-SI" dirty="0" smtClean="0"/>
              <a:t>, </a:t>
            </a:r>
            <a:r>
              <a:rPr lang="sl-SI" dirty="0" err="1" smtClean="0"/>
              <a:t>consectetur</a:t>
            </a:r>
            <a:r>
              <a:rPr lang="sl-SI" dirty="0" smtClean="0"/>
              <a:t> </a:t>
            </a:r>
            <a:r>
              <a:rPr lang="sl-SI" dirty="0" err="1" smtClean="0"/>
              <a:t>adipiscing</a:t>
            </a:r>
            <a:r>
              <a:rPr lang="sl-SI" dirty="0" smtClean="0"/>
              <a:t> elit, sed do </a:t>
            </a:r>
            <a:r>
              <a:rPr lang="sl-SI" dirty="0" err="1" smtClean="0"/>
              <a:t>eiusmod</a:t>
            </a:r>
            <a:r>
              <a:rPr lang="sl-SI" dirty="0" smtClean="0"/>
              <a:t> </a:t>
            </a:r>
            <a:r>
              <a:rPr lang="sl-SI" dirty="0" err="1" smtClean="0"/>
              <a:t>tempor</a:t>
            </a:r>
            <a:r>
              <a:rPr lang="sl-SI" dirty="0" smtClean="0"/>
              <a:t> </a:t>
            </a:r>
            <a:r>
              <a:rPr lang="sl-SI" dirty="0" err="1" smtClean="0"/>
              <a:t>incididunt</a:t>
            </a:r>
            <a:r>
              <a:rPr lang="sl-SI" dirty="0" smtClean="0"/>
              <a:t> ut </a:t>
            </a:r>
            <a:r>
              <a:rPr lang="sl-SI" dirty="0" err="1" smtClean="0"/>
              <a:t>labore</a:t>
            </a:r>
            <a:r>
              <a:rPr lang="sl-SI" dirty="0" smtClean="0"/>
              <a:t> </a:t>
            </a:r>
            <a:r>
              <a:rPr lang="sl-SI" dirty="0" err="1" smtClean="0"/>
              <a:t>et</a:t>
            </a:r>
            <a:r>
              <a:rPr lang="sl-SI" dirty="0" smtClean="0"/>
              <a:t> </a:t>
            </a:r>
            <a:r>
              <a:rPr lang="sl-SI" dirty="0" err="1" smtClean="0"/>
              <a:t>dolore</a:t>
            </a:r>
            <a:r>
              <a:rPr lang="sl-SI" dirty="0" smtClean="0"/>
              <a:t> </a:t>
            </a:r>
            <a:r>
              <a:rPr lang="sl-SI" dirty="0" err="1" smtClean="0"/>
              <a:t>magna</a:t>
            </a:r>
            <a:r>
              <a:rPr lang="sl-SI" dirty="0" smtClean="0"/>
              <a:t> </a:t>
            </a:r>
            <a:r>
              <a:rPr lang="sl-SI" dirty="0" err="1" smtClean="0"/>
              <a:t>aliqua</a:t>
            </a:r>
            <a:r>
              <a:rPr lang="sl-SI" dirty="0" smtClean="0"/>
              <a:t>. Ut enim ad </a:t>
            </a:r>
            <a:r>
              <a:rPr lang="sl-SI" dirty="0" err="1" smtClean="0"/>
              <a:t>minim</a:t>
            </a:r>
            <a:r>
              <a:rPr lang="sl-SI" dirty="0" smtClean="0"/>
              <a:t> </a:t>
            </a:r>
            <a:r>
              <a:rPr lang="sl-SI" dirty="0" err="1" smtClean="0"/>
              <a:t>veniam</a:t>
            </a:r>
            <a:r>
              <a:rPr lang="sl-SI" dirty="0" smtClean="0"/>
              <a:t>, </a:t>
            </a:r>
            <a:r>
              <a:rPr lang="sl-SI" dirty="0" err="1" smtClean="0"/>
              <a:t>quis</a:t>
            </a:r>
            <a:r>
              <a:rPr lang="sl-SI" dirty="0" smtClean="0"/>
              <a:t> </a:t>
            </a:r>
            <a:r>
              <a:rPr lang="sl-SI" dirty="0" err="1" smtClean="0"/>
              <a:t>nostrud</a:t>
            </a:r>
            <a:r>
              <a:rPr lang="sl-SI" dirty="0" smtClean="0"/>
              <a:t> </a:t>
            </a:r>
            <a:r>
              <a:rPr lang="sl-SI" dirty="0" err="1" smtClean="0"/>
              <a:t>exercitation</a:t>
            </a:r>
            <a:r>
              <a:rPr lang="sl-SI" dirty="0" smtClean="0"/>
              <a:t> </a:t>
            </a:r>
            <a:r>
              <a:rPr lang="sl-SI" dirty="0" err="1" smtClean="0"/>
              <a:t>ullamco</a:t>
            </a:r>
            <a:r>
              <a:rPr lang="sl-SI" dirty="0" smtClean="0"/>
              <a:t> </a:t>
            </a:r>
            <a:r>
              <a:rPr lang="sl-SI" dirty="0" err="1" smtClean="0"/>
              <a:t>laboris</a:t>
            </a:r>
            <a:r>
              <a:rPr lang="sl-SI" dirty="0" smtClean="0"/>
              <a:t> nisi ut </a:t>
            </a:r>
            <a:r>
              <a:rPr lang="sl-SI" dirty="0" err="1" smtClean="0"/>
              <a:t>aliquip</a:t>
            </a:r>
            <a:r>
              <a:rPr lang="sl-SI" dirty="0" smtClean="0"/>
              <a:t> </a:t>
            </a:r>
            <a:r>
              <a:rPr lang="sl-SI" dirty="0" err="1" smtClean="0"/>
              <a:t>ex</a:t>
            </a:r>
            <a:r>
              <a:rPr lang="sl-SI" dirty="0" smtClean="0"/>
              <a:t> </a:t>
            </a:r>
            <a:r>
              <a:rPr lang="sl-SI" dirty="0" err="1" smtClean="0"/>
              <a:t>ea</a:t>
            </a:r>
            <a:r>
              <a:rPr lang="sl-SI" dirty="0" smtClean="0"/>
              <a:t> </a:t>
            </a:r>
            <a:r>
              <a:rPr lang="sl-SI" dirty="0" err="1" smtClean="0"/>
              <a:t>commodo</a:t>
            </a:r>
            <a:r>
              <a:rPr lang="sl-SI" dirty="0" smtClean="0"/>
              <a:t> </a:t>
            </a:r>
            <a:r>
              <a:rPr lang="sl-SI" dirty="0" err="1" smtClean="0"/>
              <a:t>consequat</a:t>
            </a:r>
            <a:r>
              <a:rPr lang="sl-SI" dirty="0" smtClean="0"/>
              <a:t>. </a:t>
            </a:r>
            <a:r>
              <a:rPr lang="sl-SI" dirty="0" err="1" smtClean="0"/>
              <a:t>Duis</a:t>
            </a:r>
            <a:r>
              <a:rPr lang="sl-SI" dirty="0" smtClean="0"/>
              <a:t> </a:t>
            </a:r>
            <a:r>
              <a:rPr lang="sl-SI" dirty="0" err="1" smtClean="0"/>
              <a:t>aute</a:t>
            </a:r>
            <a:r>
              <a:rPr lang="sl-SI" dirty="0" smtClean="0"/>
              <a:t> </a:t>
            </a:r>
            <a:r>
              <a:rPr lang="sl-SI" dirty="0" err="1" smtClean="0"/>
              <a:t>irure</a:t>
            </a:r>
            <a:r>
              <a:rPr lang="sl-SI" dirty="0" smtClean="0"/>
              <a:t> </a:t>
            </a:r>
            <a:r>
              <a:rPr lang="sl-SI" dirty="0" err="1" smtClean="0"/>
              <a:t>dolor</a:t>
            </a:r>
            <a:r>
              <a:rPr lang="sl-SI" dirty="0" smtClean="0"/>
              <a:t> in </a:t>
            </a:r>
            <a:r>
              <a:rPr lang="sl-SI" dirty="0" err="1" smtClean="0"/>
              <a:t>reprehenderit</a:t>
            </a:r>
            <a:r>
              <a:rPr lang="sl-SI" dirty="0" smtClean="0"/>
              <a:t> in </a:t>
            </a:r>
            <a:r>
              <a:rPr lang="sl-SI" dirty="0" err="1" smtClean="0"/>
              <a:t>voluptate</a:t>
            </a:r>
            <a:r>
              <a:rPr lang="sl-SI" dirty="0" smtClean="0"/>
              <a:t> </a:t>
            </a:r>
            <a:r>
              <a:rPr lang="sl-SI" dirty="0" err="1" smtClean="0"/>
              <a:t>velit</a:t>
            </a:r>
            <a:r>
              <a:rPr lang="sl-SI" dirty="0" smtClean="0"/>
              <a:t> </a:t>
            </a:r>
            <a:r>
              <a:rPr lang="sl-SI" dirty="0" err="1" smtClean="0"/>
              <a:t>esse</a:t>
            </a:r>
            <a:r>
              <a:rPr lang="sl-SI" dirty="0" smtClean="0"/>
              <a:t> </a:t>
            </a:r>
            <a:r>
              <a:rPr lang="sl-SI" dirty="0" err="1" smtClean="0"/>
              <a:t>cillum</a:t>
            </a:r>
            <a:r>
              <a:rPr lang="sl-SI" dirty="0" smtClean="0"/>
              <a:t> </a:t>
            </a:r>
            <a:r>
              <a:rPr lang="sl-SI" dirty="0" err="1" smtClean="0"/>
              <a:t>dolore</a:t>
            </a:r>
            <a:r>
              <a:rPr lang="sl-SI" dirty="0" smtClean="0"/>
              <a:t> </a:t>
            </a:r>
            <a:r>
              <a:rPr lang="sl-SI" dirty="0" err="1" smtClean="0"/>
              <a:t>eu</a:t>
            </a:r>
            <a:r>
              <a:rPr lang="sl-SI" dirty="0" smtClean="0"/>
              <a:t> </a:t>
            </a:r>
            <a:r>
              <a:rPr lang="sl-SI" dirty="0" err="1" smtClean="0"/>
              <a:t>fugiat</a:t>
            </a:r>
            <a:r>
              <a:rPr lang="sl-SI" dirty="0" smtClean="0"/>
              <a:t> </a:t>
            </a:r>
            <a:r>
              <a:rPr lang="sl-SI" dirty="0" err="1" smtClean="0"/>
              <a:t>nulla</a:t>
            </a:r>
            <a:r>
              <a:rPr lang="sl-SI" dirty="0" smtClean="0"/>
              <a:t> </a:t>
            </a:r>
            <a:r>
              <a:rPr lang="sl-SI" dirty="0" err="1" smtClean="0"/>
              <a:t>pariatur</a:t>
            </a:r>
            <a:r>
              <a:rPr lang="sl-SI" dirty="0" smtClean="0"/>
              <a:t>. </a:t>
            </a:r>
            <a:br>
              <a:rPr lang="sl-SI" dirty="0" smtClean="0"/>
            </a:br>
            <a:r>
              <a:rPr lang="sl-SI" dirty="0" smtClean="0"/>
              <a:t>Velikost </a:t>
            </a:r>
            <a:r>
              <a:rPr lang="sl-SI" dirty="0" err="1" smtClean="0"/>
              <a:t>Calibri</a:t>
            </a:r>
            <a:r>
              <a:rPr lang="sl-SI" dirty="0" smtClean="0"/>
              <a:t> 20pt / vendar ne manj kot 16pt.</a:t>
            </a:r>
          </a:p>
        </p:txBody>
      </p:sp>
      <p:sp>
        <p:nvSpPr>
          <p:cNvPr id="8" name="Ograda slike 7"/>
          <p:cNvSpPr>
            <a:spLocks noGrp="1"/>
          </p:cNvSpPr>
          <p:nvPr>
            <p:ph type="pic" sz="quarter" idx="12"/>
          </p:nvPr>
        </p:nvSpPr>
        <p:spPr>
          <a:xfrm>
            <a:off x="5072063" y="2071678"/>
            <a:ext cx="3500437" cy="3071822"/>
          </a:xfrm>
          <a:prstGeom prst="rect">
            <a:avLst/>
          </a:prstGeom>
        </p:spPr>
        <p:txBody>
          <a:bodyPr/>
          <a:lstStyle/>
          <a:p>
            <a:r>
              <a:rPr lang="sl-SI" smtClean="0"/>
              <a:t>Kliknite ikono, če želite dodati sliko</a:t>
            </a:r>
            <a:endParaRPr lang="sl-SI"/>
          </a:p>
        </p:txBody>
      </p:sp>
    </p:spTree>
    <p:extLst>
      <p:ext uri="{BB962C8B-B14F-4D97-AF65-F5344CB8AC3E}">
        <p14:creationId xmlns="" xmlns:p14="http://schemas.microsoft.com/office/powerpoint/2010/main" val="268447755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AFIK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3"/>
          <p:cNvSpPr>
            <a:spLocks noGrp="1"/>
          </p:cNvSpPr>
          <p:nvPr>
            <p:ph type="title" hasCustomPrompt="1"/>
          </p:nvPr>
        </p:nvSpPr>
        <p:spPr>
          <a:xfrm>
            <a:off x="762000" y="1428743"/>
            <a:ext cx="7810500" cy="1000132"/>
          </a:xfrm>
          <a:prstGeom prst="rect">
            <a:avLst/>
          </a:prstGeom>
        </p:spPr>
        <p:txBody>
          <a:bodyPr/>
          <a:lstStyle>
            <a:lvl1pPr algn="l">
              <a:defRPr sz="3200" baseline="0"/>
            </a:lvl1pPr>
          </a:lstStyle>
          <a:p>
            <a:r>
              <a:rPr lang="sl-SI" dirty="0" smtClean="0"/>
              <a:t>Podnaslov </a:t>
            </a:r>
            <a:r>
              <a:rPr lang="sl-SI" dirty="0" err="1" smtClean="0"/>
              <a:t>Calibri</a:t>
            </a:r>
            <a:r>
              <a:rPr lang="sl-SI" dirty="0" smtClean="0"/>
              <a:t> 32</a:t>
            </a:r>
            <a:br>
              <a:rPr lang="sl-SI" dirty="0" smtClean="0"/>
            </a:br>
            <a:endParaRPr lang="sl-SI" dirty="0"/>
          </a:p>
        </p:txBody>
      </p:sp>
      <p:sp>
        <p:nvSpPr>
          <p:cNvPr id="6" name="Ograda besedila 7"/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5214950"/>
            <a:ext cx="7810500" cy="714380"/>
          </a:xfrm>
          <a:prstGeom prst="rect">
            <a:avLst/>
          </a:prstGeom>
        </p:spPr>
        <p:txBody>
          <a:bodyPr wrap="square">
            <a:normAutofit/>
          </a:bodyPr>
          <a:lstStyle>
            <a:lvl1pPr marL="0" algn="l">
              <a:buFontTx/>
              <a:buNone/>
              <a:defRPr lang="sl-SI" sz="1600" b="0" strike="noStrike" baseline="0" dirty="0" smtClean="0">
                <a:latin typeface="+mn-lt"/>
              </a:defRPr>
            </a:lvl1pPr>
            <a:lvl2pPr>
              <a:buFontTx/>
              <a:buNone/>
              <a:defRPr/>
            </a:lvl2pPr>
          </a:lstStyle>
          <a:p>
            <a:pPr lvl="0"/>
            <a:r>
              <a:rPr lang="sl-SI" dirty="0" err="1" smtClean="0"/>
              <a:t>Excepteur</a:t>
            </a:r>
            <a:r>
              <a:rPr lang="sl-SI" dirty="0" smtClean="0"/>
              <a:t> </a:t>
            </a:r>
            <a:r>
              <a:rPr lang="sl-SI" dirty="0" err="1" smtClean="0"/>
              <a:t>sint</a:t>
            </a:r>
            <a:r>
              <a:rPr lang="sl-SI" dirty="0" smtClean="0"/>
              <a:t> </a:t>
            </a:r>
            <a:r>
              <a:rPr lang="sl-SI" dirty="0" err="1" smtClean="0"/>
              <a:t>occaecat</a:t>
            </a:r>
            <a:r>
              <a:rPr lang="sl-SI" dirty="0" smtClean="0"/>
              <a:t> </a:t>
            </a:r>
            <a:r>
              <a:rPr lang="sl-SI" dirty="0" err="1" smtClean="0"/>
              <a:t>cupidatat</a:t>
            </a:r>
            <a:r>
              <a:rPr lang="sl-SI" dirty="0" smtClean="0"/>
              <a:t> </a:t>
            </a:r>
            <a:r>
              <a:rPr lang="sl-SI" dirty="0" err="1" smtClean="0"/>
              <a:t>non</a:t>
            </a:r>
            <a:r>
              <a:rPr lang="sl-SI" dirty="0" smtClean="0"/>
              <a:t> </a:t>
            </a:r>
            <a:r>
              <a:rPr lang="sl-SI" dirty="0" err="1" smtClean="0"/>
              <a:t>proident</a:t>
            </a:r>
            <a:r>
              <a:rPr lang="sl-SI" dirty="0" smtClean="0"/>
              <a:t>, </a:t>
            </a:r>
            <a:r>
              <a:rPr lang="sl-SI" dirty="0" err="1" smtClean="0"/>
              <a:t>sunt</a:t>
            </a:r>
            <a:r>
              <a:rPr lang="sl-SI" dirty="0" smtClean="0"/>
              <a:t> in </a:t>
            </a:r>
            <a:r>
              <a:rPr lang="sl-SI" dirty="0" err="1" smtClean="0"/>
              <a:t>culpa</a:t>
            </a:r>
            <a:r>
              <a:rPr lang="sl-SI" dirty="0" smtClean="0"/>
              <a:t> </a:t>
            </a:r>
            <a:r>
              <a:rPr lang="sl-SI" dirty="0" err="1" smtClean="0"/>
              <a:t>qui</a:t>
            </a:r>
            <a:r>
              <a:rPr lang="sl-SI" dirty="0" smtClean="0"/>
              <a:t> </a:t>
            </a:r>
            <a:r>
              <a:rPr lang="sl-SI" dirty="0" err="1" smtClean="0"/>
              <a:t>officia</a:t>
            </a:r>
            <a:r>
              <a:rPr lang="sl-SI" dirty="0" smtClean="0"/>
              <a:t> </a:t>
            </a:r>
            <a:r>
              <a:rPr lang="sl-SI" dirty="0" err="1" smtClean="0"/>
              <a:t>deserunt</a:t>
            </a:r>
            <a:r>
              <a:rPr lang="sl-SI" dirty="0" smtClean="0"/>
              <a:t> </a:t>
            </a:r>
            <a:r>
              <a:rPr lang="sl-SI" dirty="0" err="1" smtClean="0"/>
              <a:t>mollit</a:t>
            </a:r>
            <a:r>
              <a:rPr lang="sl-SI" dirty="0" smtClean="0"/>
              <a:t> </a:t>
            </a:r>
            <a:r>
              <a:rPr lang="sl-SI" dirty="0" err="1" smtClean="0"/>
              <a:t>anim</a:t>
            </a:r>
            <a:r>
              <a:rPr lang="sl-SI" dirty="0" smtClean="0"/>
              <a:t> id </a:t>
            </a:r>
            <a:r>
              <a:rPr lang="sl-SI" dirty="0" err="1" smtClean="0"/>
              <a:t>est</a:t>
            </a:r>
            <a:r>
              <a:rPr lang="sl-SI" dirty="0" smtClean="0"/>
              <a:t> </a:t>
            </a:r>
            <a:r>
              <a:rPr lang="sl-SI" dirty="0" err="1" smtClean="0"/>
              <a:t>laborum</a:t>
            </a:r>
            <a:r>
              <a:rPr lang="sl-SI" dirty="0" smtClean="0"/>
              <a:t>. Velikost ne manj kot 16pt.</a:t>
            </a:r>
          </a:p>
        </p:txBody>
      </p:sp>
      <p:sp>
        <p:nvSpPr>
          <p:cNvPr id="8" name="Ograda grafikona 7"/>
          <p:cNvSpPr>
            <a:spLocks noGrp="1"/>
          </p:cNvSpPr>
          <p:nvPr>
            <p:ph type="chart" sz="quarter" idx="12"/>
          </p:nvPr>
        </p:nvSpPr>
        <p:spPr>
          <a:xfrm>
            <a:off x="762000" y="2571750"/>
            <a:ext cx="7810500" cy="2500313"/>
          </a:xfrm>
          <a:prstGeom prst="rect">
            <a:avLst/>
          </a:prstGeom>
        </p:spPr>
        <p:txBody>
          <a:bodyPr/>
          <a:lstStyle/>
          <a:p>
            <a:r>
              <a:rPr lang="sl-SI" smtClean="0"/>
              <a:t>Kliknite ikono, če želite dodati grafikon</a:t>
            </a:r>
            <a:endParaRPr lang="sl-SI"/>
          </a:p>
        </p:txBody>
      </p:sp>
    </p:spTree>
    <p:extLst>
      <p:ext uri="{BB962C8B-B14F-4D97-AF65-F5344CB8AC3E}">
        <p14:creationId xmlns="" xmlns:p14="http://schemas.microsoft.com/office/powerpoint/2010/main" val="3947431481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AKLJUČ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 hasCustomPrompt="1"/>
          </p:nvPr>
        </p:nvSpPr>
        <p:spPr>
          <a:xfrm>
            <a:off x="762000" y="3000372"/>
            <a:ext cx="7810500" cy="1000132"/>
          </a:xfrm>
          <a:prstGeom prst="rect">
            <a:avLst/>
          </a:prstGeom>
        </p:spPr>
        <p:txBody>
          <a:bodyPr anchor="ctr"/>
          <a:lstStyle>
            <a:lvl1pPr algn="l">
              <a:defRPr sz="3200" baseline="0"/>
            </a:lvl1pPr>
          </a:lstStyle>
          <a:p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Podnaslov </a:t>
            </a:r>
            <a:r>
              <a:rPr lang="sl-SI" dirty="0" err="1" smtClean="0"/>
              <a:t>Calibri</a:t>
            </a:r>
            <a:r>
              <a:rPr lang="sl-SI" dirty="0" smtClean="0"/>
              <a:t> 32</a:t>
            </a:r>
            <a:br>
              <a:rPr lang="sl-SI" dirty="0" smtClean="0"/>
            </a:br>
            <a:endParaRPr lang="sl-SI" dirty="0"/>
          </a:p>
        </p:txBody>
      </p:sp>
      <p:pic>
        <p:nvPicPr>
          <p:cNvPr id="3" name="Picture 1" descr="LOGOTIP-ESRR-SL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3037" y="5085184"/>
            <a:ext cx="3890963" cy="107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752365280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ASLOV PREZENTA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 descr="LOGOTIP-ESRR-SL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3037" y="5085184"/>
            <a:ext cx="3890963" cy="107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 descr="arhiv_Sl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381000"/>
            <a:ext cx="2209800" cy="735561"/>
          </a:xfrm>
          <a:prstGeom prst="rect">
            <a:avLst/>
          </a:prstGeom>
        </p:spPr>
      </p:pic>
      <p:sp>
        <p:nvSpPr>
          <p:cNvPr id="14" name="Ograda besedila 13"/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786322"/>
            <a:ext cx="7810500" cy="1165218"/>
          </a:xfrm>
          <a:prstGeom prst="rect">
            <a:avLst/>
          </a:prstGeom>
        </p:spPr>
        <p:txBody>
          <a:bodyPr/>
          <a:lstStyle>
            <a:lvl1pPr>
              <a:buNone/>
              <a:defRPr sz="2400" baseline="0"/>
            </a:lvl1pPr>
            <a:lvl2pPr>
              <a:buNone/>
              <a:defRPr sz="2400"/>
            </a:lvl2pPr>
            <a:lvl3pPr>
              <a:buNone/>
              <a:defRPr sz="2400"/>
            </a:lvl3pPr>
            <a:lvl4pPr>
              <a:buNone/>
              <a:defRPr sz="2400"/>
            </a:lvl4pPr>
            <a:lvl5pPr>
              <a:buNone/>
              <a:defRPr sz="2400"/>
            </a:lvl5pPr>
          </a:lstStyle>
          <a:p>
            <a:pPr lvl="0"/>
            <a:r>
              <a:rPr lang="sl-SI" dirty="0" smtClean="0"/>
              <a:t>Avtor: Janez Novak 24</a:t>
            </a:r>
          </a:p>
          <a:p>
            <a:pPr lvl="0"/>
            <a:r>
              <a:rPr lang="sl-SI" dirty="0" smtClean="0"/>
              <a:t>Ljubljana, 20. 1. 2015 besedilo 24 </a:t>
            </a:r>
            <a:r>
              <a:rPr lang="sl-SI" dirty="0" err="1" smtClean="0"/>
              <a:t>pt</a:t>
            </a:r>
            <a:endParaRPr lang="sl-SI" dirty="0"/>
          </a:p>
        </p:txBody>
      </p:sp>
      <p:sp>
        <p:nvSpPr>
          <p:cNvPr id="16" name="Naslov 15"/>
          <p:cNvSpPr>
            <a:spLocks noGrp="1"/>
          </p:cNvSpPr>
          <p:nvPr>
            <p:ph type="title"/>
          </p:nvPr>
        </p:nvSpPr>
        <p:spPr>
          <a:xfrm>
            <a:off x="762000" y="2071678"/>
            <a:ext cx="7810500" cy="85725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12" name="Ograda besedila 11"/>
          <p:cNvSpPr>
            <a:spLocks noGrp="1"/>
          </p:cNvSpPr>
          <p:nvPr>
            <p:ph type="body" sz="quarter" idx="11"/>
          </p:nvPr>
        </p:nvSpPr>
        <p:spPr>
          <a:xfrm>
            <a:off x="762000" y="2928934"/>
            <a:ext cx="7810500" cy="1000125"/>
          </a:xfrm>
          <a:prstGeom prst="rect">
            <a:avLst/>
          </a:prstGeom>
        </p:spPr>
        <p:txBody>
          <a:bodyPr/>
          <a:lstStyle>
            <a:lvl1pPr indent="-360000">
              <a:lnSpc>
                <a:spcPts val="3000"/>
              </a:lnSpc>
              <a:buFontTx/>
              <a:buNone/>
              <a:defRPr sz="3200"/>
            </a:lvl1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62276" y="249994"/>
            <a:ext cx="1588705" cy="86656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711158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ALINE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grada besedila 7"/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1988840"/>
            <a:ext cx="7810500" cy="408334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0" u="none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sl-SI" dirty="0" smtClean="0"/>
              <a:t>Alineja 1</a:t>
            </a:r>
          </a:p>
          <a:p>
            <a:pPr lvl="0"/>
            <a:r>
              <a:rPr lang="sl-SI" dirty="0" smtClean="0"/>
              <a:t>Alineja 2</a:t>
            </a:r>
          </a:p>
          <a:p>
            <a:pPr lvl="0"/>
            <a:r>
              <a:rPr lang="sl-SI" dirty="0" smtClean="0"/>
              <a:t>Alineja 3</a:t>
            </a:r>
          </a:p>
          <a:p>
            <a:pPr lvl="0"/>
            <a:r>
              <a:rPr lang="sl-SI" dirty="0" smtClean="0"/>
              <a:t>…</a:t>
            </a:r>
          </a:p>
        </p:txBody>
      </p:sp>
      <p:sp>
        <p:nvSpPr>
          <p:cNvPr id="5" name="Naslov 3"/>
          <p:cNvSpPr>
            <a:spLocks noGrp="1"/>
          </p:cNvSpPr>
          <p:nvPr>
            <p:ph type="title" hasCustomPrompt="1"/>
          </p:nvPr>
        </p:nvSpPr>
        <p:spPr>
          <a:xfrm>
            <a:off x="754367" y="836712"/>
            <a:ext cx="7810500" cy="1000132"/>
          </a:xfrm>
          <a:prstGeom prst="rect">
            <a:avLst/>
          </a:prstGeom>
        </p:spPr>
        <p:txBody>
          <a:bodyPr/>
          <a:lstStyle>
            <a:lvl1pPr algn="l">
              <a:defRPr sz="3200" baseline="0"/>
            </a:lvl1pPr>
          </a:lstStyle>
          <a:p>
            <a:r>
              <a:rPr lang="sl-SI" dirty="0" smtClean="0"/>
              <a:t>Podnaslov </a:t>
            </a:r>
            <a:r>
              <a:rPr lang="sl-SI" dirty="0" err="1" smtClean="0"/>
              <a:t>Calibri</a:t>
            </a:r>
            <a:r>
              <a:rPr lang="sl-SI" dirty="0" smtClean="0"/>
              <a:t> 32</a:t>
            </a:r>
            <a:br>
              <a:rPr lang="sl-SI" dirty="0" smtClean="0"/>
            </a:br>
            <a:endParaRPr lang="sl-SI" dirty="0"/>
          </a:p>
        </p:txBody>
      </p:sp>
    </p:spTree>
    <p:extLst>
      <p:ext uri="{BB962C8B-B14F-4D97-AF65-F5344CB8AC3E}">
        <p14:creationId xmlns="" xmlns:p14="http://schemas.microsoft.com/office/powerpoint/2010/main" val="26239502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8" descr="footer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779912" y="6299264"/>
            <a:ext cx="5364088" cy="558736"/>
          </a:xfrm>
          <a:prstGeom prst="rect">
            <a:avLst/>
          </a:prstGeom>
        </p:spPr>
      </p:pic>
      <p:pic>
        <p:nvPicPr>
          <p:cNvPr id="22" name="Picture 7" descr="arhiv_Slo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07505" y="6277879"/>
            <a:ext cx="1584176" cy="52731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88278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8" r:id="rId15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značba mesta besedila 3"/>
          <p:cNvSpPr>
            <a:spLocks noGrp="1"/>
          </p:cNvSpPr>
          <p:nvPr>
            <p:ph type="body" sz="quarter" idx="10"/>
          </p:nvPr>
        </p:nvSpPr>
        <p:spPr>
          <a:xfrm>
            <a:off x="751609" y="4391472"/>
            <a:ext cx="7810500" cy="1165218"/>
          </a:xfrm>
        </p:spPr>
        <p:txBody>
          <a:bodyPr/>
          <a:lstStyle/>
          <a:p>
            <a:r>
              <a:rPr lang="sl-SI" dirty="0" smtClean="0"/>
              <a:t>Jože Škofljanec, Arhiv </a:t>
            </a:r>
            <a:r>
              <a:rPr lang="sl-SI" dirty="0" smtClean="0"/>
              <a:t>Republike Slovenije</a:t>
            </a:r>
            <a:endParaRPr lang="sl-SI" dirty="0" smtClean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62000" y="2479307"/>
            <a:ext cx="7945582" cy="857256"/>
          </a:xfrm>
        </p:spPr>
        <p:txBody>
          <a:bodyPr/>
          <a:lstStyle/>
          <a:p>
            <a:r>
              <a:rPr lang="hr-HR" sz="4000" dirty="0" smtClean="0"/>
              <a:t>Primjena koncepta „</a:t>
            </a:r>
            <a:r>
              <a:rPr lang="hr-HR" sz="4000" dirty="0" err="1" smtClean="0"/>
              <a:t>submission</a:t>
            </a:r>
            <a:r>
              <a:rPr lang="hr-HR" sz="4000" dirty="0" smtClean="0"/>
              <a:t> </a:t>
            </a:r>
            <a:r>
              <a:rPr lang="hr-HR" sz="4000" dirty="0" err="1" smtClean="0"/>
              <a:t>agreementa</a:t>
            </a:r>
            <a:r>
              <a:rPr lang="hr-HR" sz="4000" dirty="0" smtClean="0"/>
              <a:t>“ u slovenskim arhivima</a:t>
            </a:r>
            <a:endParaRPr lang="sl-SI" sz="3600" b="1" dirty="0"/>
          </a:p>
        </p:txBody>
      </p:sp>
      <p:sp>
        <p:nvSpPr>
          <p:cNvPr id="5" name="Pravokotnik 4"/>
          <p:cNvSpPr/>
          <p:nvPr/>
        </p:nvSpPr>
        <p:spPr>
          <a:xfrm>
            <a:off x="798596" y="5255876"/>
            <a:ext cx="76699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200" b="1" dirty="0" smtClean="0">
                <a:latin typeface="Verdana" pitchFamily="34" charset="0"/>
              </a:rPr>
              <a:t>51. </a:t>
            </a:r>
            <a:r>
              <a:rPr lang="sl-SI" sz="1200" b="1" dirty="0" err="1" smtClean="0">
                <a:latin typeface="Verdana" pitchFamily="34" charset="0"/>
              </a:rPr>
              <a:t>savjetovanje</a:t>
            </a:r>
            <a:r>
              <a:rPr lang="sl-SI" sz="1200" b="1" dirty="0" smtClean="0">
                <a:latin typeface="Verdana" pitchFamily="34" charset="0"/>
              </a:rPr>
              <a:t> </a:t>
            </a:r>
            <a:r>
              <a:rPr lang="sl-SI" sz="1200" b="1" dirty="0" err="1" smtClean="0">
                <a:latin typeface="Verdana" pitchFamily="34" charset="0"/>
              </a:rPr>
              <a:t>Hrvatskoga</a:t>
            </a:r>
            <a:r>
              <a:rPr lang="sl-SI" sz="1200" b="1" dirty="0" smtClean="0">
                <a:latin typeface="Verdana" pitchFamily="34" charset="0"/>
              </a:rPr>
              <a:t> </a:t>
            </a:r>
            <a:r>
              <a:rPr lang="sl-SI" sz="1200" b="1" dirty="0" err="1" smtClean="0">
                <a:latin typeface="Verdana" pitchFamily="34" charset="0"/>
              </a:rPr>
              <a:t>arhivističkog</a:t>
            </a:r>
            <a:r>
              <a:rPr lang="sl-SI" sz="1200" b="1" dirty="0" smtClean="0">
                <a:latin typeface="Verdana" pitchFamily="34" charset="0"/>
              </a:rPr>
              <a:t> društva, </a:t>
            </a:r>
            <a:endParaRPr lang="sl-SI" sz="1200" b="1" dirty="0" smtClean="0">
              <a:latin typeface="Verdana" pitchFamily="34" charset="0"/>
            </a:endParaRPr>
          </a:p>
          <a:p>
            <a:r>
              <a:rPr lang="sl-SI" sz="1200" b="1" dirty="0" smtClean="0">
                <a:latin typeface="Verdana" pitchFamily="34" charset="0"/>
              </a:rPr>
              <a:t>Slavonski Brod, </a:t>
            </a:r>
            <a:r>
              <a:rPr lang="sl-SI" sz="1200" b="1" dirty="0" smtClean="0">
                <a:latin typeface="Verdana" pitchFamily="34" charset="0"/>
              </a:rPr>
              <a:t>25. listopada 2019</a:t>
            </a:r>
            <a:endParaRPr lang="en-US" sz="1200" b="1" dirty="0">
              <a:latin typeface="Verdana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71841" y="5094514"/>
            <a:ext cx="1314483" cy="702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5272593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hr-HR" sz="2200" b="1" dirty="0"/>
              <a:t>Metodologija</a:t>
            </a:r>
            <a:endParaRPr lang="sl-SI" sz="2200" dirty="0"/>
          </a:p>
          <a:p>
            <a:pPr marL="274638" indent="-274638">
              <a:buFont typeface="+mj-lt"/>
              <a:buAutoNum type="arabicPeriod"/>
            </a:pPr>
            <a:r>
              <a:rPr lang="sl-SI" sz="2200" dirty="0" err="1" smtClean="0"/>
              <a:t>Upitnici</a:t>
            </a:r>
            <a:r>
              <a:rPr lang="sl-SI" sz="2200" dirty="0" smtClean="0"/>
              <a:t> </a:t>
            </a:r>
            <a:r>
              <a:rPr lang="sl-SI" sz="2200" dirty="0"/>
              <a:t>za </a:t>
            </a:r>
            <a:r>
              <a:rPr lang="sl-SI" sz="2200" dirty="0"/>
              <a:t>prikupljanje informacija potrebnih za pripremu stručno-tehničkih uputa</a:t>
            </a:r>
          </a:p>
          <a:p>
            <a:pPr marL="274638" indent="-274638">
              <a:buFont typeface="+mj-lt"/>
              <a:buAutoNum type="arabicPeriod"/>
            </a:pPr>
            <a:r>
              <a:rPr lang="sl-SI" sz="2200" dirty="0" smtClean="0"/>
              <a:t> anketiranje @</a:t>
            </a:r>
            <a:endParaRPr lang="sl-SI" sz="2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hr-HR" sz="2200" b="1" dirty="0"/>
              <a:t>Metodologija</a:t>
            </a:r>
            <a:endParaRPr lang="sl-SI" sz="2200" dirty="0"/>
          </a:p>
          <a:p>
            <a:pPr marL="274638" indent="-274638">
              <a:buFont typeface="+mj-lt"/>
              <a:buAutoNum type="arabicPeriod"/>
            </a:pPr>
            <a:r>
              <a:rPr lang="sl-SI" sz="2200" dirty="0" err="1" smtClean="0"/>
              <a:t>Upitnici</a:t>
            </a:r>
            <a:r>
              <a:rPr lang="sl-SI" sz="2200" dirty="0" smtClean="0"/>
              <a:t> </a:t>
            </a:r>
            <a:r>
              <a:rPr lang="sl-SI" sz="2200" dirty="0"/>
              <a:t>za </a:t>
            </a:r>
            <a:r>
              <a:rPr lang="sl-SI" sz="2200" dirty="0"/>
              <a:t>prikupljanje informacija potrebnih za pripremu stručno-tehničkih uputa</a:t>
            </a:r>
          </a:p>
          <a:p>
            <a:pPr marL="274638" indent="-274638">
              <a:buFont typeface="+mj-lt"/>
              <a:buAutoNum type="arabicPeriod"/>
            </a:pPr>
            <a:r>
              <a:rPr lang="sl-SI" sz="2200" dirty="0" smtClean="0"/>
              <a:t> </a:t>
            </a:r>
            <a:r>
              <a:rPr lang="sl-SI" sz="2200" strike="sngStrike" dirty="0" smtClean="0"/>
              <a:t>anketiranje @</a:t>
            </a:r>
            <a:r>
              <a:rPr lang="sl-SI" sz="2200" dirty="0" smtClean="0"/>
              <a:t> </a:t>
            </a:r>
            <a:r>
              <a:rPr lang="sl-SI" sz="2400" dirty="0"/>
              <a:t>			</a:t>
            </a:r>
            <a:r>
              <a:rPr lang="sl-SI" sz="2200" dirty="0" smtClean="0"/>
              <a:t>intervju</a:t>
            </a:r>
          </a:p>
          <a:p>
            <a:pPr marL="457200" indent="-457200">
              <a:buFont typeface="+mj-lt"/>
              <a:buAutoNum type="arabicPeriod"/>
            </a:pPr>
            <a:endParaRPr lang="sl-SI" sz="2200" dirty="0" smtClean="0"/>
          </a:p>
          <a:p>
            <a:pPr marL="457200" indent="-457200">
              <a:buFont typeface="+mj-lt"/>
              <a:buAutoNum type="arabicPeriod"/>
            </a:pPr>
            <a:endParaRPr lang="sl-SI" sz="2200" dirty="0"/>
          </a:p>
          <a:p>
            <a:pPr marL="274638" indent="-274638">
              <a:buFont typeface="+mj-lt"/>
              <a:buAutoNum type="arabicPeriod"/>
            </a:pPr>
            <a:r>
              <a:rPr lang="sl-SI" sz="2200" dirty="0" err="1"/>
              <a:t>Dvije</a:t>
            </a:r>
            <a:r>
              <a:rPr lang="sl-SI" sz="2200" dirty="0"/>
              <a:t> vrste </a:t>
            </a:r>
            <a:r>
              <a:rPr lang="sl-SI" sz="2200" dirty="0" err="1"/>
              <a:t>upitnika</a:t>
            </a:r>
            <a:r>
              <a:rPr lang="sl-SI" sz="2200" dirty="0"/>
              <a:t>:  </a:t>
            </a:r>
          </a:p>
          <a:p>
            <a:pPr marL="534988" indent="-274638">
              <a:buFont typeface="Arial" pitchFamily="34" charset="0"/>
              <a:buChar char="•"/>
            </a:pPr>
            <a:r>
              <a:rPr lang="sl-SI" sz="2200" dirty="0" smtClean="0"/>
              <a:t>identifikacija </a:t>
            </a:r>
            <a:r>
              <a:rPr lang="sl-SI" sz="2200" dirty="0"/>
              <a:t>vrsta </a:t>
            </a:r>
            <a:r>
              <a:rPr lang="sl-SI" sz="2200" dirty="0"/>
              <a:t>digitalnog arhivskog gradiva i određivanje </a:t>
            </a:r>
            <a:r>
              <a:rPr lang="sl-SI" sz="2200" dirty="0" err="1"/>
              <a:t>najučestalijih</a:t>
            </a:r>
            <a:r>
              <a:rPr lang="sl-SI" sz="2200" dirty="0"/>
              <a:t> </a:t>
            </a:r>
            <a:endParaRPr lang="sl-SI" sz="2200" dirty="0" smtClean="0"/>
          </a:p>
          <a:p>
            <a:pPr marL="534988" indent="-274638">
              <a:buFont typeface="Arial" pitchFamily="34" charset="0"/>
              <a:buChar char="•"/>
            </a:pPr>
            <a:r>
              <a:rPr lang="sl-SI" sz="2200" dirty="0"/>
              <a:t>Identifikacija </a:t>
            </a:r>
            <a:r>
              <a:rPr lang="sl-SI" sz="2200" dirty="0" err="1"/>
              <a:t>svih</a:t>
            </a:r>
            <a:r>
              <a:rPr lang="sl-SI" sz="2200" dirty="0"/>
              <a:t> </a:t>
            </a:r>
            <a:r>
              <a:rPr lang="sl-SI" sz="2200" dirty="0" err="1"/>
              <a:t>sadržaja</a:t>
            </a:r>
            <a:r>
              <a:rPr lang="sl-SI" sz="2200" dirty="0"/>
              <a:t> iz </a:t>
            </a:r>
            <a:r>
              <a:rPr lang="sl-SI" sz="2200" dirty="0" err="1"/>
              <a:t>pojedinih</a:t>
            </a:r>
            <a:r>
              <a:rPr lang="sl-SI" sz="2200" dirty="0"/>
              <a:t> informacijskih </a:t>
            </a:r>
            <a:r>
              <a:rPr lang="sl-SI" sz="2200" dirty="0" err="1"/>
              <a:t>sustava</a:t>
            </a:r>
            <a:r>
              <a:rPr lang="sl-SI" sz="2200" dirty="0"/>
              <a:t>, </a:t>
            </a:r>
            <a:r>
              <a:rPr lang="sl-SI" sz="2200" dirty="0" err="1"/>
              <a:t>koja</a:t>
            </a:r>
            <a:r>
              <a:rPr lang="sl-SI" sz="2200" dirty="0"/>
              <a:t> treba </a:t>
            </a:r>
            <a:r>
              <a:rPr lang="sl-SI" sz="2200" dirty="0" err="1"/>
              <a:t>svrstati</a:t>
            </a:r>
            <a:r>
              <a:rPr lang="sl-SI" sz="2200" dirty="0"/>
              <a:t> u SIP (</a:t>
            </a:r>
            <a:r>
              <a:rPr lang="sl-SI" sz="2200" dirty="0" err="1"/>
              <a:t>dostupni</a:t>
            </a:r>
            <a:r>
              <a:rPr lang="sl-SI" sz="2200" dirty="0"/>
              <a:t> informacijski paket)</a:t>
            </a:r>
          </a:p>
        </p:txBody>
      </p:sp>
      <p:pic>
        <p:nvPicPr>
          <p:cNvPr id="6147" name="Picture 3" descr="D:\Delovno\Članki\2019 HDA\Za ppt\anketa1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5267" y="3056017"/>
            <a:ext cx="992777" cy="1241523"/>
          </a:xfrm>
          <a:prstGeom prst="rect">
            <a:avLst/>
          </a:prstGeom>
          <a:noFill/>
        </p:spPr>
      </p:pic>
      <p:sp>
        <p:nvSpPr>
          <p:cNvPr id="6" name="PoljeZBesedilom 5"/>
          <p:cNvSpPr txBox="1"/>
          <p:nvPr/>
        </p:nvSpPr>
        <p:spPr>
          <a:xfrm>
            <a:off x="3370219" y="2926074"/>
            <a:ext cx="3918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b="1" dirty="0" smtClean="0">
                <a:solidFill>
                  <a:srgbClr val="0070C0"/>
                </a:solidFill>
              </a:rPr>
              <a:t>@</a:t>
            </a:r>
            <a:endParaRPr lang="sl-SI" b="1" dirty="0">
              <a:solidFill>
                <a:srgbClr val="0070C0"/>
              </a:solidFill>
            </a:endParaRPr>
          </a:p>
        </p:txBody>
      </p:sp>
      <p:pic>
        <p:nvPicPr>
          <p:cNvPr id="6148" name="Picture 4" descr="D:\Delovno\Članki\2019 HDA\Za ppt\intervju 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9806" y="3043648"/>
            <a:ext cx="1834376" cy="1381094"/>
          </a:xfrm>
          <a:prstGeom prst="rect">
            <a:avLst/>
          </a:prstGeom>
          <a:noFill/>
        </p:spPr>
      </p:pic>
      <p:cxnSp>
        <p:nvCxnSpPr>
          <p:cNvPr id="9" name="Raven konektor 8"/>
          <p:cNvCxnSpPr/>
          <p:nvPr/>
        </p:nvCxnSpPr>
        <p:spPr>
          <a:xfrm>
            <a:off x="3056709" y="3278778"/>
            <a:ext cx="770709" cy="770708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" name="Raven konektor 9"/>
          <p:cNvCxnSpPr/>
          <p:nvPr/>
        </p:nvCxnSpPr>
        <p:spPr>
          <a:xfrm flipH="1">
            <a:off x="3108961" y="3304902"/>
            <a:ext cx="744582" cy="744583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besedila 2"/>
          <p:cNvSpPr>
            <a:spLocks noGrp="1"/>
          </p:cNvSpPr>
          <p:nvPr>
            <p:ph type="body" sz="quarter" idx="11"/>
          </p:nvPr>
        </p:nvSpPr>
        <p:spPr>
          <a:xfrm>
            <a:off x="470264" y="235127"/>
            <a:ext cx="4254138" cy="5551714"/>
          </a:xfrm>
        </p:spPr>
        <p:txBody>
          <a:bodyPr>
            <a:noAutofit/>
          </a:bodyPr>
          <a:lstStyle/>
          <a:p>
            <a:r>
              <a:rPr lang="sl-SI" sz="2000" b="1" dirty="0" err="1" smtClean="0"/>
              <a:t>softver</a:t>
            </a:r>
            <a:r>
              <a:rPr lang="sl-SI" sz="2000" b="1" dirty="0" smtClean="0"/>
              <a:t> za </a:t>
            </a:r>
            <a:r>
              <a:rPr lang="sl-SI" sz="2000" b="1" dirty="0"/>
              <a:t>potporu: </a:t>
            </a:r>
          </a:p>
          <a:p>
            <a:pPr marL="342900">
              <a:buFont typeface="Arial" pitchFamily="34" charset="0"/>
              <a:buChar char="•"/>
            </a:pPr>
            <a:r>
              <a:rPr lang="sl-SI" sz="2000" dirty="0"/>
              <a:t>Internetu, intranetu, društvenim mrežama, </a:t>
            </a:r>
          </a:p>
          <a:p>
            <a:pPr marL="342900">
              <a:buFont typeface="Arial" pitchFamily="34" charset="0"/>
              <a:buChar char="•"/>
            </a:pPr>
            <a:r>
              <a:rPr lang="sl-SI" sz="2000" dirty="0"/>
              <a:t>e-pošti, </a:t>
            </a:r>
          </a:p>
          <a:p>
            <a:pPr marL="342900">
              <a:buFont typeface="Arial" pitchFamily="34" charset="0"/>
              <a:buChar char="•"/>
            </a:pPr>
            <a:r>
              <a:rPr lang="sl-SI" sz="2000" dirty="0"/>
              <a:t>evidenciji primljene i poslane pošte, </a:t>
            </a:r>
          </a:p>
          <a:p>
            <a:pPr marL="342900">
              <a:buFont typeface="Arial" pitchFamily="34" charset="0"/>
              <a:buChar char="•"/>
            </a:pPr>
            <a:r>
              <a:rPr lang="sl-SI" sz="2000" dirty="0"/>
              <a:t>evidenciji dokumentarnog gradiva, </a:t>
            </a:r>
          </a:p>
          <a:p>
            <a:pPr marL="342900">
              <a:buFont typeface="Arial" pitchFamily="34" charset="0"/>
              <a:buChar char="•"/>
            </a:pPr>
            <a:r>
              <a:rPr lang="sl-SI" sz="2000" dirty="0"/>
              <a:t>potporu kadrovskim evidencijama,</a:t>
            </a:r>
          </a:p>
          <a:p>
            <a:pPr marL="342900">
              <a:buFont typeface="Arial" pitchFamily="34" charset="0"/>
              <a:buChar char="•"/>
            </a:pPr>
            <a:r>
              <a:rPr lang="sl-SI" sz="2000" dirty="0">
                <a:solidFill>
                  <a:srgbClr val="0070C0"/>
                </a:solidFill>
              </a:rPr>
              <a:t>evidencijama na području osnovne </a:t>
            </a:r>
            <a:r>
              <a:rPr lang="sl-SI" sz="2000" dirty="0" err="1">
                <a:solidFill>
                  <a:srgbClr val="0070C0"/>
                </a:solidFill>
              </a:rPr>
              <a:t>djelatnosti</a:t>
            </a:r>
            <a:r>
              <a:rPr lang="sl-SI" sz="2000" dirty="0">
                <a:solidFill>
                  <a:srgbClr val="0070C0"/>
                </a:solidFill>
              </a:rPr>
              <a:t> </a:t>
            </a:r>
            <a:r>
              <a:rPr lang="sl-SI" sz="2000" dirty="0" err="1">
                <a:solidFill>
                  <a:srgbClr val="0070C0"/>
                </a:solidFill>
              </a:rPr>
              <a:t>stvaratelja</a:t>
            </a:r>
            <a:endParaRPr lang="sl-SI" sz="2000" dirty="0">
              <a:solidFill>
                <a:srgbClr val="0070C0"/>
              </a:solidFill>
            </a:endParaRPr>
          </a:p>
          <a:p>
            <a:r>
              <a:rPr lang="sl-SI" sz="2000" b="1" dirty="0"/>
              <a:t>cjeloviti sustavi: </a:t>
            </a:r>
          </a:p>
          <a:p>
            <a:pPr marL="342900">
              <a:buFont typeface="Arial" pitchFamily="34" charset="0"/>
              <a:buChar char="•"/>
            </a:pPr>
            <a:r>
              <a:rPr lang="sl-SI" sz="2000" dirty="0" smtClean="0">
                <a:solidFill>
                  <a:srgbClr val="0070C0"/>
                </a:solidFill>
              </a:rPr>
              <a:t>za </a:t>
            </a:r>
            <a:r>
              <a:rPr lang="sl-SI" sz="2000" dirty="0" err="1" smtClean="0">
                <a:solidFill>
                  <a:srgbClr val="0070C0"/>
                </a:solidFill>
              </a:rPr>
              <a:t>uredsko</a:t>
            </a:r>
            <a:r>
              <a:rPr lang="sl-SI" sz="2000" dirty="0" smtClean="0">
                <a:solidFill>
                  <a:srgbClr val="0070C0"/>
                </a:solidFill>
              </a:rPr>
              <a:t> poslovanje, </a:t>
            </a:r>
            <a:endParaRPr lang="sl-SI" sz="2000" dirty="0">
              <a:solidFill>
                <a:srgbClr val="0070C0"/>
              </a:solidFill>
            </a:endParaRPr>
          </a:p>
          <a:p>
            <a:pPr marL="342900">
              <a:buFont typeface="Arial" pitchFamily="34" charset="0"/>
              <a:buChar char="•"/>
            </a:pPr>
            <a:r>
              <a:rPr lang="sl-SI" sz="2000" dirty="0"/>
              <a:t>računovodstveni sustav </a:t>
            </a:r>
          </a:p>
          <a:p>
            <a:pPr marL="342900">
              <a:buFont typeface="Arial" pitchFamily="34" charset="0"/>
              <a:buChar char="•"/>
            </a:pPr>
            <a:r>
              <a:rPr lang="sl-SI" sz="2000" dirty="0"/>
              <a:t>sustav potpore financijskom poslovanju, </a:t>
            </a:r>
          </a:p>
          <a:p>
            <a:pPr marL="342900">
              <a:buFont typeface="Arial" pitchFamily="34" charset="0"/>
              <a:buChar char="•"/>
            </a:pPr>
            <a:r>
              <a:rPr lang="sl-SI" sz="2000" dirty="0"/>
              <a:t>sustav u kojem se pohranjuje</a:t>
            </a:r>
            <a:r>
              <a:rPr lang="sl-SI" sz="2000" dirty="0"/>
              <a:t> </a:t>
            </a:r>
            <a:r>
              <a:rPr lang="sl-SI" sz="2000" dirty="0">
                <a:solidFill>
                  <a:srgbClr val="0070C0"/>
                </a:solidFill>
              </a:rPr>
              <a:t>nestrukturirano gradivo </a:t>
            </a:r>
            <a:r>
              <a:rPr lang="sl-SI" sz="2000" dirty="0" smtClean="0">
                <a:solidFill>
                  <a:srgbClr val="0070C0"/>
                </a:solidFill>
              </a:rPr>
              <a:t/>
            </a:r>
            <a:br>
              <a:rPr lang="sl-SI" sz="2000" dirty="0" smtClean="0">
                <a:solidFill>
                  <a:srgbClr val="0070C0"/>
                </a:solidFill>
              </a:rPr>
            </a:br>
            <a:r>
              <a:rPr lang="sl-SI" sz="2000" dirty="0" smtClean="0">
                <a:solidFill>
                  <a:srgbClr val="0070C0"/>
                </a:solidFill>
              </a:rPr>
              <a:t>(</a:t>
            </a:r>
            <a:r>
              <a:rPr lang="sl-SI" sz="2000" dirty="0">
                <a:solidFill>
                  <a:srgbClr val="0070C0"/>
                </a:solidFill>
              </a:rPr>
              <a:t>na </a:t>
            </a:r>
            <a:r>
              <a:rPr lang="sl-SI" sz="2000" dirty="0">
                <a:solidFill>
                  <a:srgbClr val="0070C0"/>
                </a:solidFill>
              </a:rPr>
              <a:t>primjer sustav</a:t>
            </a:r>
            <a:r>
              <a:rPr lang="sl-SI" sz="2000" dirty="0">
                <a:solidFill>
                  <a:srgbClr val="0070C0"/>
                </a:solidFill>
              </a:rPr>
              <a:t> datoteka); </a:t>
            </a:r>
          </a:p>
        </p:txBody>
      </p:sp>
      <p:sp>
        <p:nvSpPr>
          <p:cNvPr id="5" name="Ograda besedila 2"/>
          <p:cNvSpPr txBox="1">
            <a:spLocks/>
          </p:cNvSpPr>
          <p:nvPr/>
        </p:nvSpPr>
        <p:spPr>
          <a:xfrm>
            <a:off x="4644000" y="243834"/>
            <a:ext cx="4254138" cy="400159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indent="-342900">
              <a:spcBef>
                <a:spcPct val="20000"/>
              </a:spcBef>
            </a:pPr>
            <a:r>
              <a:rPr lang="sl-SI" sz="2000" b="1" dirty="0" smtClean="0"/>
              <a:t>vrste digitalnih zapisa: </a:t>
            </a:r>
            <a:endParaRPr kumimoji="0" lang="sl-SI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l-SI" sz="2000" dirty="0" smtClean="0">
                <a:solidFill>
                  <a:srgbClr val="0070C0"/>
                </a:solidFill>
              </a:rPr>
              <a:t>tekstualni i </a:t>
            </a:r>
            <a:r>
              <a:rPr lang="sl-SI" sz="2000" dirty="0" err="1" smtClean="0">
                <a:solidFill>
                  <a:srgbClr val="0070C0"/>
                </a:solidFill>
              </a:rPr>
              <a:t>mješoviti</a:t>
            </a:r>
            <a:r>
              <a:rPr lang="sl-SI" sz="2000" dirty="0" smtClean="0">
                <a:solidFill>
                  <a:srgbClr val="0070C0"/>
                </a:solidFill>
              </a:rPr>
              <a:t> dokumenti,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l-SI" sz="2000" dirty="0" smtClean="0">
                <a:solidFill>
                  <a:srgbClr val="0070C0"/>
                </a:solidFill>
              </a:rPr>
              <a:t>slikovni zapisi,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l-SI" sz="2000" dirty="0" err="1" smtClean="0">
                <a:solidFill>
                  <a:srgbClr val="0070C0"/>
                </a:solidFill>
              </a:rPr>
              <a:t>zvučni</a:t>
            </a:r>
            <a:r>
              <a:rPr lang="sl-SI" sz="2000" dirty="0" smtClean="0">
                <a:solidFill>
                  <a:srgbClr val="0070C0"/>
                </a:solidFill>
              </a:rPr>
              <a:t> zapisi,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l-SI" sz="2000" dirty="0" err="1" smtClean="0">
                <a:solidFill>
                  <a:srgbClr val="0070C0"/>
                </a:solidFill>
              </a:rPr>
              <a:t>audio</a:t>
            </a:r>
            <a:r>
              <a:rPr lang="sl-SI" sz="2000" dirty="0" smtClean="0">
                <a:solidFill>
                  <a:srgbClr val="0070C0"/>
                </a:solidFill>
              </a:rPr>
              <a:t>-video zapisi,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l-SI" sz="2000" dirty="0" err="1" smtClean="0"/>
              <a:t>tehnički</a:t>
            </a:r>
            <a:r>
              <a:rPr lang="sl-SI" sz="2000" dirty="0" smtClean="0"/>
              <a:t> </a:t>
            </a:r>
            <a:r>
              <a:rPr lang="sl-SI" sz="2000" dirty="0" err="1" smtClean="0"/>
              <a:t>crteži</a:t>
            </a:r>
            <a:r>
              <a:rPr lang="sl-SI" sz="2000" dirty="0" smtClean="0"/>
              <a:t>, 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l-SI" sz="2000" dirty="0" smtClean="0"/>
              <a:t>e-računi i </a:t>
            </a:r>
            <a:r>
              <a:rPr lang="sl-SI" sz="2000" dirty="0" err="1" smtClean="0"/>
              <a:t>financijska</a:t>
            </a:r>
            <a:r>
              <a:rPr lang="sl-SI" sz="2000" dirty="0" smtClean="0"/>
              <a:t> dokumentacija, 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l-SI" sz="2000" dirty="0" smtClean="0">
                <a:solidFill>
                  <a:srgbClr val="0070C0"/>
                </a:solidFill>
              </a:rPr>
              <a:t>prostorni </a:t>
            </a:r>
            <a:r>
              <a:rPr lang="sl-SI" sz="2000" dirty="0" err="1" smtClean="0">
                <a:solidFill>
                  <a:srgbClr val="0070C0"/>
                </a:solidFill>
              </a:rPr>
              <a:t>podaci</a:t>
            </a:r>
            <a:endParaRPr lang="sl-SI" sz="2000" dirty="0" smtClean="0">
              <a:solidFill>
                <a:srgbClr val="0070C0"/>
              </a:solidFill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l-SI" sz="2000" dirty="0" err="1" smtClean="0"/>
              <a:t>podaci</a:t>
            </a:r>
            <a:r>
              <a:rPr lang="sl-SI" sz="2000" dirty="0" smtClean="0"/>
              <a:t> o </a:t>
            </a:r>
            <a:r>
              <a:rPr lang="sl-SI" sz="2000" dirty="0" err="1" smtClean="0"/>
              <a:t>lječenju</a:t>
            </a:r>
            <a:r>
              <a:rPr lang="sl-SI" sz="2000" dirty="0" smtClean="0"/>
              <a:t> </a:t>
            </a:r>
            <a:r>
              <a:rPr lang="sl-SI" sz="2000" dirty="0" err="1" smtClean="0"/>
              <a:t>pacijenata</a:t>
            </a:r>
            <a:endParaRPr lang="sl-SI" sz="2000" dirty="0" smtClean="0"/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l-SI" sz="2000" dirty="0" err="1" smtClean="0"/>
              <a:t>statistički</a:t>
            </a:r>
            <a:r>
              <a:rPr lang="sl-SI" sz="2000" dirty="0" smtClean="0"/>
              <a:t> </a:t>
            </a:r>
            <a:r>
              <a:rPr lang="sl-SI" sz="2000" dirty="0" err="1" smtClean="0"/>
              <a:t>podaci</a:t>
            </a:r>
            <a:endParaRPr lang="sl-SI" sz="2000" dirty="0" smtClean="0"/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l-SI" sz="2000" dirty="0" smtClean="0"/>
              <a:t>znanstveni </a:t>
            </a:r>
            <a:r>
              <a:rPr lang="sl-SI" sz="2000" dirty="0" err="1" smtClean="0"/>
              <a:t>podaci</a:t>
            </a:r>
            <a:endParaRPr lang="sl-SI" sz="2000" dirty="0" smtClean="0"/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sl-SI" sz="2000" dirty="0" smtClean="0"/>
              <a:t>…</a:t>
            </a:r>
            <a:endParaRPr lang="sl-SI" sz="20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466" name="Rectangle 2"/>
          <p:cNvSpPr>
            <a:spLocks noGrp="1" noChangeArrowheads="1"/>
          </p:cNvSpPr>
          <p:nvPr>
            <p:ph type="title"/>
          </p:nvPr>
        </p:nvSpPr>
        <p:spPr>
          <a:xfrm>
            <a:off x="574765" y="4846644"/>
            <a:ext cx="8229600" cy="1143000"/>
          </a:xfrm>
        </p:spPr>
        <p:txBody>
          <a:bodyPr/>
          <a:lstStyle/>
          <a:p>
            <a:pPr algn="r"/>
            <a:r>
              <a:rPr lang="sl-SI" sz="2400" dirty="0" err="1" smtClean="0">
                <a:solidFill>
                  <a:srgbClr val="0070C0"/>
                </a:solidFill>
              </a:rPr>
              <a:t>joze.skofljanec@gov.si</a:t>
            </a:r>
            <a:r>
              <a:rPr lang="sl-SI" sz="2400" dirty="0" smtClean="0">
                <a:solidFill>
                  <a:srgbClr val="0070C0"/>
                </a:solidFill>
              </a:rPr>
              <a:t/>
            </a:r>
            <a:br>
              <a:rPr lang="sl-SI" sz="2400" dirty="0" smtClean="0">
                <a:solidFill>
                  <a:srgbClr val="0070C0"/>
                </a:solidFill>
              </a:rPr>
            </a:br>
            <a:r>
              <a:rPr lang="sl-SI" sz="2400" dirty="0" err="1" smtClean="0">
                <a:solidFill>
                  <a:srgbClr val="0070C0"/>
                </a:solidFill>
              </a:rPr>
              <a:t>www.gov.si/teme/slovenski</a:t>
            </a:r>
            <a:r>
              <a:rPr lang="sl-SI" sz="2400" dirty="0" smtClean="0">
                <a:solidFill>
                  <a:srgbClr val="0070C0"/>
                </a:solidFill>
              </a:rPr>
              <a:t>-elektronski-arhiv</a:t>
            </a:r>
            <a:r>
              <a:rPr lang="sl-SI" sz="2400" dirty="0" smtClean="0">
                <a:solidFill>
                  <a:srgbClr val="0070C0"/>
                </a:solidFill>
              </a:rPr>
              <a:t>/</a:t>
            </a:r>
            <a:br>
              <a:rPr lang="sl-SI" sz="2400" dirty="0" smtClean="0">
                <a:solidFill>
                  <a:srgbClr val="0070C0"/>
                </a:solidFill>
              </a:rPr>
            </a:br>
            <a:r>
              <a:rPr lang="sl-SI" sz="2400" dirty="0" err="1" smtClean="0">
                <a:solidFill>
                  <a:srgbClr val="0070C0"/>
                </a:solidFill>
              </a:rPr>
              <a:t>www.gov.si/drzavni</a:t>
            </a:r>
            <a:r>
              <a:rPr lang="sl-SI" sz="2400" dirty="0" smtClean="0">
                <a:solidFill>
                  <a:srgbClr val="0070C0"/>
                </a:solidFill>
              </a:rPr>
              <a:t>-organi/organi-v-sestavi/arhiv</a:t>
            </a:r>
            <a:endParaRPr lang="sl-SI" sz="2400" dirty="0" smtClean="0">
              <a:solidFill>
                <a:srgbClr val="0070C0"/>
              </a:solidFill>
            </a:endParaRPr>
          </a:p>
        </p:txBody>
      </p:sp>
      <p:pic>
        <p:nvPicPr>
          <p:cNvPr id="1026" name="Picture 2" descr="D:\Documents\Ikone za sproti\PNG za PPT\help_and_support_98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0621" y="1320416"/>
            <a:ext cx="3302758" cy="330275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besedila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r-HR" sz="3200" b="1" dirty="0" smtClean="0"/>
              <a:t>Odgovornost arhivista za vrednovanje </a:t>
            </a:r>
            <a:r>
              <a:rPr lang="hr-HR" sz="3200" b="1" dirty="0" smtClean="0"/>
              <a:t>(digitalnog) gradiva </a:t>
            </a:r>
            <a:r>
              <a:rPr lang="hr-HR" sz="3200" b="1" dirty="0" smtClean="0"/>
              <a:t>nastalog u njihovo doba nije prenosiva </a:t>
            </a:r>
            <a:endParaRPr lang="sl-SI" sz="3200" b="1" dirty="0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besedila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2050" name="Picture 2" descr="D:\Documents\Ikone za sproti\PNG za PPT\3298231-question-mark-wallpap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1337" y="676003"/>
            <a:ext cx="7341326" cy="550599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besedila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3074" name="Picture 2" descr="D:\Delovno\Članki\2019 HDA\Za ppt\OAIS H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838" y="963613"/>
            <a:ext cx="8694737" cy="4930775"/>
          </a:xfrm>
          <a:prstGeom prst="rect">
            <a:avLst/>
          </a:prstGeom>
          <a:noFill/>
        </p:spPr>
      </p:pic>
      <p:sp>
        <p:nvSpPr>
          <p:cNvPr id="5" name="Zaobljeni pravokotnik 4"/>
          <p:cNvSpPr/>
          <p:nvPr/>
        </p:nvSpPr>
        <p:spPr>
          <a:xfrm>
            <a:off x="444137" y="2743200"/>
            <a:ext cx="2730137" cy="69233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besedila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098" name="Picture 2" descr="D:\Delovno\Članki\2019 HDA\Za ppt\Figure 4-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9015" y="326569"/>
            <a:ext cx="7125970" cy="5759134"/>
          </a:xfrm>
          <a:prstGeom prst="rect">
            <a:avLst/>
          </a:prstGeom>
          <a:noFill/>
        </p:spPr>
      </p:pic>
      <p:sp>
        <p:nvSpPr>
          <p:cNvPr id="5" name="Zaobljeni pravokotnik 4"/>
          <p:cNvSpPr/>
          <p:nvPr/>
        </p:nvSpPr>
        <p:spPr>
          <a:xfrm>
            <a:off x="2581834" y="5042647"/>
            <a:ext cx="968189" cy="587444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besedila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hr-HR" sz="2400" dirty="0"/>
              <a:t>„</a:t>
            </a:r>
            <a:r>
              <a:rPr lang="hr-HR" sz="2400" b="1" dirty="0"/>
              <a:t>Submission Agreement</a:t>
            </a:r>
            <a:r>
              <a:rPr lang="hr-HR" sz="2400" dirty="0"/>
              <a:t>: The agreement reached between an OAIS and the Producer that specifies a </a:t>
            </a:r>
            <a:r>
              <a:rPr lang="hr-HR" sz="2400" b="1" dirty="0">
                <a:solidFill>
                  <a:srgbClr val="0070C0"/>
                </a:solidFill>
              </a:rPr>
              <a:t>data model</a:t>
            </a:r>
            <a:r>
              <a:rPr lang="hr-HR" sz="2400" dirty="0"/>
              <a:t>, and any </a:t>
            </a:r>
            <a:r>
              <a:rPr lang="hr-HR" sz="2400" b="1" dirty="0">
                <a:solidFill>
                  <a:srgbClr val="0070C0"/>
                </a:solidFill>
              </a:rPr>
              <a:t>other arrangements needed, for the Data Submission Session</a:t>
            </a:r>
            <a:r>
              <a:rPr lang="hr-HR" sz="2400" dirty="0"/>
              <a:t>. This data model identifies </a:t>
            </a:r>
            <a:r>
              <a:rPr lang="hr-HR" sz="2400" b="1" dirty="0">
                <a:solidFill>
                  <a:srgbClr val="0070C0"/>
                </a:solidFill>
              </a:rPr>
              <a:t>format/contents</a:t>
            </a:r>
            <a:r>
              <a:rPr lang="hr-HR" sz="2400" dirty="0"/>
              <a:t> and the </a:t>
            </a:r>
            <a:r>
              <a:rPr lang="hr-HR" sz="2400" b="1" dirty="0">
                <a:solidFill>
                  <a:srgbClr val="0070C0"/>
                </a:solidFill>
              </a:rPr>
              <a:t>logical constructs</a:t>
            </a:r>
            <a:r>
              <a:rPr lang="hr-HR" sz="2400" dirty="0"/>
              <a:t> used by the Producer and </a:t>
            </a:r>
            <a:r>
              <a:rPr lang="hr-HR" sz="2400" b="1" dirty="0">
                <a:solidFill>
                  <a:srgbClr val="0070C0"/>
                </a:solidFill>
              </a:rPr>
              <a:t>how they are represented</a:t>
            </a:r>
            <a:r>
              <a:rPr lang="hr-HR" sz="2400" dirty="0"/>
              <a:t> on each media delivery or in a telecommunication session.“</a:t>
            </a:r>
            <a:endParaRPr lang="sl-SI" sz="2400" dirty="0"/>
          </a:p>
          <a:p>
            <a:r>
              <a:rPr lang="hr-HR" sz="2400" dirty="0">
                <a:solidFill>
                  <a:srgbClr val="0070C0"/>
                </a:solidFill>
              </a:rPr>
              <a:t>OAIS, pogl. 1.7.2</a:t>
            </a:r>
            <a:endParaRPr lang="sl-SI" sz="2400" dirty="0">
              <a:solidFill>
                <a:srgbClr val="0070C0"/>
              </a:solidFill>
            </a:endParaRPr>
          </a:p>
          <a:p>
            <a:endParaRPr lang="sl-SI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besedila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sl-SI" sz="2400" dirty="0"/>
              <a:t>„U slučaju predaje gradiva u digitalnom obliku nadležni arhiv </a:t>
            </a:r>
            <a:r>
              <a:rPr lang="sl-SI" sz="2400" b="1" dirty="0">
                <a:solidFill>
                  <a:srgbClr val="0070C0"/>
                </a:solidFill>
              </a:rPr>
              <a:t>dodatnim stručno-tehničkim uputama</a:t>
            </a:r>
            <a:r>
              <a:rPr lang="sl-SI" sz="2400" dirty="0"/>
              <a:t>, koje izdaje najkasnije u početku odabiranja arhivskog gradiva kao dio pismenih stručnih uputa iz članka 34. ovog zakona, propiše </a:t>
            </a:r>
            <a:r>
              <a:rPr lang="sl-SI" sz="2400" b="1" dirty="0">
                <a:solidFill>
                  <a:srgbClr val="0070C0"/>
                </a:solidFill>
              </a:rPr>
              <a:t>opseg, postupak i način predaje gradiva te oblike i medij zapisa</a:t>
            </a:r>
            <a:r>
              <a:rPr lang="sl-SI" sz="2400" dirty="0"/>
              <a:t>.“</a:t>
            </a:r>
          </a:p>
          <a:p>
            <a:endParaRPr lang="sl-SI" sz="2400" dirty="0" smtClean="0">
              <a:solidFill>
                <a:srgbClr val="0070C0"/>
              </a:solidFill>
            </a:endParaRPr>
          </a:p>
          <a:p>
            <a:r>
              <a:rPr lang="sl-SI" sz="2400" dirty="0" smtClean="0">
                <a:solidFill>
                  <a:srgbClr val="0070C0"/>
                </a:solidFill>
              </a:rPr>
              <a:t>Zakon </a:t>
            </a:r>
            <a:r>
              <a:rPr lang="sl-SI" sz="2400" dirty="0">
                <a:solidFill>
                  <a:srgbClr val="0070C0"/>
                </a:solidFill>
              </a:rPr>
              <a:t>o varstvu dokumentarnega in arhivskega gradiva ter arhivih (Uradni list RS, št. </a:t>
            </a:r>
            <a:r>
              <a:rPr lang="sl-SI" sz="2400" dirty="0">
                <a:solidFill>
                  <a:srgbClr val="0070C0"/>
                </a:solidFill>
              </a:rPr>
              <a:t>30/2006, 24/2014), članak 40, stavak 9.</a:t>
            </a:r>
            <a:endParaRPr lang="sl-SI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besedila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hr-HR" sz="2400" dirty="0"/>
              <a:t>„Funkcija pregovaranja o ugovoru vezanim za dostavljanje informacijskih paketa (engl. Negotiate Submission Agreement Function) jedna je od važnijih funkcija u OAIS arhivu. Ona je odgovorna za postizanje dogovora oko </a:t>
            </a:r>
            <a:r>
              <a:rPr lang="hr-HR" sz="2400" b="1" dirty="0">
                <a:solidFill>
                  <a:srgbClr val="0070C0"/>
                </a:solidFill>
              </a:rPr>
              <a:t>standardiziranja dostavljenih informacijskih paketa</a:t>
            </a:r>
            <a:r>
              <a:rPr lang="hr-HR" sz="2400" dirty="0"/>
              <a:t> sa stvarateljima. </a:t>
            </a:r>
            <a:r>
              <a:rPr lang="hr-HR" sz="2400" b="1" dirty="0"/>
              <a:t>To je kasnije </a:t>
            </a:r>
            <a:r>
              <a:rPr lang="hr-HR" sz="2400" b="1" dirty="0">
                <a:solidFill>
                  <a:srgbClr val="0070C0"/>
                </a:solidFill>
              </a:rPr>
              <a:t>značajno za prihvat</a:t>
            </a:r>
            <a:r>
              <a:rPr lang="hr-HR" sz="2400" b="1" dirty="0"/>
              <a:t>, jer se ovim dogovorom pokušava </a:t>
            </a:r>
            <a:r>
              <a:rPr lang="hr-HR" sz="2400" b="1" dirty="0">
                <a:solidFill>
                  <a:srgbClr val="0070C0"/>
                </a:solidFill>
              </a:rPr>
              <a:t>unaprijed odrediti</a:t>
            </a:r>
            <a:r>
              <a:rPr lang="hr-HR" sz="2400" b="1" dirty="0"/>
              <a:t> da </a:t>
            </a:r>
            <a:r>
              <a:rPr lang="hr-HR" sz="2400" b="1" dirty="0">
                <a:solidFill>
                  <a:srgbClr val="0070C0"/>
                </a:solidFill>
              </a:rPr>
              <a:t>unutrašnja struktura dostavljenih paketa</a:t>
            </a:r>
            <a:r>
              <a:rPr lang="hr-HR" sz="2400" b="1" dirty="0"/>
              <a:t> bude što bliža unutrašnjoj strukturi arhivskih paketa</a:t>
            </a:r>
            <a:r>
              <a:rPr lang="hr-HR" sz="2400" dirty="0"/>
              <a:t>.“</a:t>
            </a:r>
            <a:endParaRPr lang="sl-SI" sz="2400" dirty="0"/>
          </a:p>
          <a:p>
            <a:r>
              <a:rPr lang="hr-HR" sz="2400" dirty="0">
                <a:solidFill>
                  <a:srgbClr val="0070C0"/>
                </a:solidFill>
              </a:rPr>
              <a:t>H. </a:t>
            </a:r>
            <a:r>
              <a:rPr lang="hr-HR" sz="2400" dirty="0" smtClean="0">
                <a:solidFill>
                  <a:srgbClr val="0070C0"/>
                </a:solidFill>
              </a:rPr>
              <a:t>Stančić</a:t>
            </a:r>
            <a:r>
              <a:rPr lang="hr-HR" sz="2400" dirty="0">
                <a:solidFill>
                  <a:srgbClr val="0070C0"/>
                </a:solidFill>
              </a:rPr>
              <a:t>, disertacija, str. </a:t>
            </a:r>
            <a:r>
              <a:rPr lang="hr-HR" sz="2400" dirty="0">
                <a:solidFill>
                  <a:srgbClr val="0070C0"/>
                </a:solidFill>
              </a:rPr>
              <a:t>45.</a:t>
            </a:r>
            <a:endParaRPr lang="sl-SI" sz="2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hr-HR" sz="2400" b="1" dirty="0"/>
              <a:t>Strategija i provedbeni plan razvoja slovenskog elektroničkog arhiva e-</a:t>
            </a:r>
            <a:r>
              <a:rPr lang="hr-HR" sz="2400" b="1" dirty="0" err="1"/>
              <a:t>ARH.si</a:t>
            </a:r>
            <a:r>
              <a:rPr lang="hr-HR" sz="2400" b="1" dirty="0"/>
              <a:t> </a:t>
            </a:r>
            <a:r>
              <a:rPr lang="hr-HR" sz="2400" b="1" dirty="0" smtClean="0"/>
              <a:t>2016–2020</a:t>
            </a:r>
          </a:p>
          <a:p>
            <a:endParaRPr lang="hr-HR" sz="2400" b="1" dirty="0">
              <a:solidFill>
                <a:srgbClr val="0070C0"/>
              </a:solidFill>
            </a:endParaRPr>
          </a:p>
          <a:p>
            <a:r>
              <a:rPr lang="hr-HR" sz="2400" dirty="0" smtClean="0"/>
              <a:t>2 zadatka/rezultata</a:t>
            </a:r>
            <a:endParaRPr lang="hr-HR" sz="2400" b="1" dirty="0" smtClean="0">
              <a:solidFill>
                <a:srgbClr val="0070C0"/>
              </a:solidFill>
            </a:endParaRPr>
          </a:p>
          <a:p>
            <a:pPr marL="342900">
              <a:buFont typeface="Wingdings" pitchFamily="2" charset="2"/>
              <a:buChar char="§"/>
            </a:pPr>
            <a:r>
              <a:rPr lang="hr-HR" sz="2400" b="1" dirty="0" smtClean="0">
                <a:solidFill>
                  <a:srgbClr val="0070C0"/>
                </a:solidFill>
              </a:rPr>
              <a:t>Metodologija</a:t>
            </a:r>
            <a:r>
              <a:rPr lang="hr-HR" sz="2400" dirty="0" smtClean="0"/>
              <a:t> </a:t>
            </a:r>
            <a:r>
              <a:rPr lang="hr-HR" sz="2400" dirty="0"/>
              <a:t>pripreme stručno-tehničkih uputa i </a:t>
            </a:r>
            <a:endParaRPr lang="hr-HR" sz="2400" dirty="0" smtClean="0"/>
          </a:p>
          <a:p>
            <a:pPr marL="342900">
              <a:buFont typeface="Wingdings" pitchFamily="2" charset="2"/>
              <a:buChar char="§"/>
            </a:pPr>
            <a:r>
              <a:rPr lang="hr-HR" sz="2400" b="1" dirty="0" smtClean="0">
                <a:solidFill>
                  <a:srgbClr val="0070C0"/>
                </a:solidFill>
              </a:rPr>
              <a:t>Priprema </a:t>
            </a:r>
            <a:r>
              <a:rPr lang="hr-HR" sz="2400" b="1" dirty="0">
                <a:solidFill>
                  <a:srgbClr val="0070C0"/>
                </a:solidFill>
              </a:rPr>
              <a:t>tipskih stručno-tehničkih uputa</a:t>
            </a:r>
            <a:r>
              <a:rPr lang="hr-HR" sz="2400" dirty="0"/>
              <a:t> za različite vrste digitalnog arhivskog </a:t>
            </a:r>
            <a:r>
              <a:rPr lang="hr-HR" sz="2400" dirty="0" smtClean="0"/>
              <a:t>gradiva</a:t>
            </a:r>
            <a:endParaRPr lang="sl-SI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7485" y="418012"/>
            <a:ext cx="1860458" cy="2521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ARK_e-ARH">
  <a:themeElements>
    <a:clrScheme name="Po meri 1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3DB2DE"/>
      </a:accent1>
      <a:accent2>
        <a:srgbClr val="006D8F"/>
      </a:accent2>
      <a:accent3>
        <a:srgbClr val="B9A794"/>
      </a:accent3>
      <a:accent4>
        <a:srgbClr val="66B345"/>
      </a:accent4>
      <a:accent5>
        <a:srgbClr val="F9AB39"/>
      </a:accent5>
      <a:accent6>
        <a:srgbClr val="3DB2DE"/>
      </a:accent6>
      <a:hlink>
        <a:srgbClr val="3DB2DE"/>
      </a:hlink>
      <a:folHlink>
        <a:srgbClr val="3DB2DE"/>
      </a:folHlink>
    </a:clrScheme>
    <a:fontScheme name="pisave e-ARH.si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EARK_e-ARH" id="{038F7E8E-0A0A-460F-92C2-7035ED7E1C41}" vid="{6C593749-C115-462A-B02E-AD771B9563F9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1DBDAB07-762C-421C-A9AD-58A65B4DF491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EARK_e-ARH</Template>
  <TotalTime>2655</TotalTime>
  <Words>407</Words>
  <Application>Microsoft Office PowerPoint</Application>
  <PresentationFormat>Diaprojekcija na zaslonu (4:3)</PresentationFormat>
  <Paragraphs>56</Paragraphs>
  <Slides>13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13</vt:i4>
      </vt:variant>
    </vt:vector>
  </HeadingPairs>
  <TitlesOfParts>
    <vt:vector size="14" baseType="lpstr">
      <vt:lpstr>EARK_e-ARH</vt:lpstr>
      <vt:lpstr>Primjena koncepta „submission agreementa“ u slovenskim arhivima</vt:lpstr>
      <vt:lpstr>Diapozitiv 2</vt:lpstr>
      <vt:lpstr>Diapozitiv 3</vt:lpstr>
      <vt:lpstr>Diapozitiv 4</vt:lpstr>
      <vt:lpstr>Diapozitiv 5</vt:lpstr>
      <vt:lpstr>Diapozitiv 6</vt:lpstr>
      <vt:lpstr>Diapozitiv 7</vt:lpstr>
      <vt:lpstr>Diapozitiv 8</vt:lpstr>
      <vt:lpstr>Diapozitiv 9</vt:lpstr>
      <vt:lpstr>Diapozitiv 10</vt:lpstr>
      <vt:lpstr>Diapozitiv 11</vt:lpstr>
      <vt:lpstr>Diapozitiv 12</vt:lpstr>
      <vt:lpstr>joze.skofljanec@gov.si www.gov.si/teme/slovenski-elektronski-arhiv/ www.gov.si/drzavni-organi/organi-v-sestavi/arhiv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zavgre</dc:creator>
  <cp:lastModifiedBy>Jože Škofljanec</cp:lastModifiedBy>
  <cp:revision>85</cp:revision>
  <dcterms:created xsi:type="dcterms:W3CDTF">2015-10-05T06:43:04Z</dcterms:created>
  <dcterms:modified xsi:type="dcterms:W3CDTF">2019-10-23T11:26:04Z</dcterms:modified>
</cp:coreProperties>
</file>