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71" r:id="rId4"/>
    <p:sldId id="272" r:id="rId5"/>
    <p:sldId id="273" r:id="rId6"/>
    <p:sldId id="274" r:id="rId7"/>
    <p:sldId id="275" r:id="rId8"/>
    <p:sldId id="276" r:id="rId9"/>
    <p:sldId id="266" r:id="rId10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46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 smtClean="0"/>
              <a:t>Kliknite da biste uredili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071-2A74-455A-A49A-8BB21E4AC2F6}" type="datetimeFigureOut">
              <a:rPr lang="sr-Latn-CS" smtClean="0"/>
              <a:pPr/>
              <a:t>22.10.2019.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071-2A74-455A-A49A-8BB21E4AC2F6}" type="datetimeFigureOut">
              <a:rPr lang="sr-Latn-CS" smtClean="0"/>
              <a:pPr/>
              <a:t>22.10.2019.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071-2A74-455A-A49A-8BB21E4AC2F6}" type="datetimeFigureOut">
              <a:rPr lang="sr-Latn-CS" smtClean="0"/>
              <a:pPr/>
              <a:t>22.10.2019.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 smtClean="0"/>
              <a:t>Kliknite da biste uredili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071-2A74-455A-A49A-8BB21E4AC2F6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22.10.2019.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1294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071-2A74-455A-A49A-8BB21E4AC2F6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22.10.2019.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9875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071-2A74-455A-A49A-8BB21E4AC2F6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22.10.2019.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52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071-2A74-455A-A49A-8BB21E4AC2F6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22.10.2019.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6803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071-2A74-455A-A49A-8BB21E4AC2F6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22.10.2019.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9224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071-2A74-455A-A49A-8BB21E4AC2F6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22.10.2019.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4433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071-2A74-455A-A49A-8BB21E4AC2F6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22.10.2019.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6654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071-2A74-455A-A49A-8BB21E4AC2F6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22.10.2019.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88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071-2A74-455A-A49A-8BB21E4AC2F6}" type="datetimeFigureOut">
              <a:rPr lang="sr-Latn-CS" smtClean="0"/>
              <a:pPr/>
              <a:t>22.10.2019.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071-2A74-455A-A49A-8BB21E4AC2F6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22.10.2019.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3943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071-2A74-455A-A49A-8BB21E4AC2F6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22.10.2019.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4607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071-2A74-455A-A49A-8BB21E4AC2F6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22.10.2019.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932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071-2A74-455A-A49A-8BB21E4AC2F6}" type="datetimeFigureOut">
              <a:rPr lang="sr-Latn-CS" smtClean="0"/>
              <a:pPr/>
              <a:t>22.10.2019.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071-2A74-455A-A49A-8BB21E4AC2F6}" type="datetimeFigureOut">
              <a:rPr lang="sr-Latn-CS" smtClean="0"/>
              <a:pPr/>
              <a:t>22.10.2019.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071-2A74-455A-A49A-8BB21E4AC2F6}" type="datetimeFigureOut">
              <a:rPr lang="sr-Latn-CS" smtClean="0"/>
              <a:pPr/>
              <a:t>22.10.2019.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071-2A74-455A-A49A-8BB21E4AC2F6}" type="datetimeFigureOut">
              <a:rPr lang="sr-Latn-CS" smtClean="0"/>
              <a:pPr/>
              <a:t>22.10.2019.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071-2A74-455A-A49A-8BB21E4AC2F6}" type="datetimeFigureOut">
              <a:rPr lang="sr-Latn-CS" smtClean="0"/>
              <a:pPr/>
              <a:t>22.10.2019.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071-2A74-455A-A49A-8BB21E4AC2F6}" type="datetimeFigureOut">
              <a:rPr lang="sr-Latn-CS" smtClean="0"/>
              <a:pPr/>
              <a:t>22.10.2019.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071-2A74-455A-A49A-8BB21E4AC2F6}" type="datetimeFigureOut">
              <a:rPr lang="sr-Latn-CS" smtClean="0"/>
              <a:pPr/>
              <a:t>22.10.2019.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1A071-2A74-455A-A49A-8BB21E4AC2F6}" type="datetimeFigureOut">
              <a:rPr lang="sr-Latn-CS" smtClean="0"/>
              <a:pPr/>
              <a:t>22.10.2019.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1A071-2A74-455A-A49A-8BB21E4AC2F6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22.10.2019.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D72BF-B849-4E00-8E72-529104776363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720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3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1071546"/>
            <a:ext cx="8229600" cy="3149542"/>
          </a:xfrm>
        </p:spPr>
        <p:txBody>
          <a:bodyPr>
            <a:normAutofit/>
          </a:bodyPr>
          <a:lstStyle/>
          <a:p>
            <a:r>
              <a:rPr lang="hr-HR" sz="4800" b="1" dirty="0" smtClean="0"/>
              <a:t>Pohran</a:t>
            </a:r>
            <a:r>
              <a:rPr lang="hr-HR" sz="4800" b="1" dirty="0" smtClean="0"/>
              <a:t>a audio i videozapisa stručnih i znanstvenih skupova o Domovinskom ratu u HMDCDR-u</a:t>
            </a:r>
            <a:endParaRPr lang="en-US" sz="4800" b="1" dirty="0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6500826" y="5072074"/>
            <a:ext cx="2185974" cy="428627"/>
          </a:xfrm>
        </p:spPr>
        <p:txBody>
          <a:bodyPr>
            <a:normAutofit/>
          </a:bodyPr>
          <a:lstStyle/>
          <a:p>
            <a:r>
              <a:rPr lang="hr-HR" sz="1200" b="0" dirty="0" err="1" smtClean="0">
                <a:latin typeface="Times New Roman" pitchFamily="18" charset="0"/>
                <a:cs typeface="Times New Roman" pitchFamily="18" charset="0"/>
              </a:rPr>
              <a:t>dr</a:t>
            </a:r>
            <a:r>
              <a:rPr lang="hr-HR" sz="1200" b="0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hr-HR" sz="1200" b="0" dirty="0" err="1" smtClean="0">
                <a:latin typeface="Times New Roman" pitchFamily="18" charset="0"/>
                <a:cs typeface="Times New Roman" pitchFamily="18" charset="0"/>
              </a:rPr>
              <a:t>sc</a:t>
            </a:r>
            <a:r>
              <a:rPr lang="hr-HR" sz="1200" b="0" dirty="0" smtClean="0">
                <a:latin typeface="Times New Roman" pitchFamily="18" charset="0"/>
                <a:cs typeface="Times New Roman" pitchFamily="18" charset="0"/>
              </a:rPr>
              <a:t>. Natko </a:t>
            </a:r>
            <a:r>
              <a:rPr lang="hr-HR" sz="1200" b="0" dirty="0" err="1" smtClean="0">
                <a:latin typeface="Times New Roman" pitchFamily="18" charset="0"/>
                <a:cs typeface="Times New Roman" pitchFamily="18" charset="0"/>
              </a:rPr>
              <a:t>Martinić</a:t>
            </a:r>
            <a:r>
              <a:rPr lang="hr-H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1200" b="0" dirty="0" err="1" smtClean="0">
                <a:latin typeface="Times New Roman" pitchFamily="18" charset="0"/>
                <a:cs typeface="Times New Roman" pitchFamily="18" charset="0"/>
              </a:rPr>
              <a:t>Jerčić</a:t>
            </a:r>
            <a:endParaRPr lang="en-US" sz="12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Rezervirano mjesto sadržaja 6" descr="logomali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500826" y="5500702"/>
            <a:ext cx="1857388" cy="57150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0" y="6381328"/>
            <a:ext cx="9144000" cy="476672"/>
          </a:xfrm>
        </p:spPr>
        <p:txBody>
          <a:bodyPr>
            <a:noAutofit/>
          </a:bodyPr>
          <a:lstStyle/>
          <a:p>
            <a:r>
              <a:rPr lang="hr-HR" sz="1800" spc="-8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Članak u Hrvatskom vojniku o prvom znanstveno-stručnom skupu HMDCDR-a održanom 27. travnja 2005</a:t>
            </a:r>
            <a:r>
              <a:rPr lang="hr-HR" sz="1800" spc="-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hr-HR" sz="1800" spc="-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381328"/>
          </a:xfrm>
        </p:spPr>
      </p:pic>
    </p:spTree>
    <p:extLst>
      <p:ext uri="{BB962C8B-B14F-4D97-AF65-F5344CB8AC3E}">
        <p14:creationId xmlns:p14="http://schemas.microsoft.com/office/powerpoint/2010/main" val="1788429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0" y="6381328"/>
            <a:ext cx="9144000" cy="476672"/>
          </a:xfrm>
        </p:spPr>
        <p:txBody>
          <a:bodyPr>
            <a:normAutofit fontScale="90000"/>
          </a:bodyPr>
          <a:lstStyle/>
          <a:p>
            <a:r>
              <a:rPr lang="hr-HR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Članak u Hrvatskom vojniku o </a:t>
            </a:r>
            <a:r>
              <a:rPr lang="hr-HR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znanstveno-stručnom </a:t>
            </a:r>
            <a:r>
              <a:rPr lang="hr-HR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skupu HMDCDR-a održanom </a:t>
            </a:r>
            <a:r>
              <a:rPr lang="hr-HR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21. prosinca </a:t>
            </a:r>
            <a:r>
              <a:rPr lang="hr-HR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2005.</a:t>
            </a:r>
            <a:endParaRPr lang="hr-HR" dirty="0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381328"/>
          </a:xfrm>
        </p:spPr>
      </p:pic>
    </p:spTree>
    <p:extLst>
      <p:ext uri="{BB962C8B-B14F-4D97-AF65-F5344CB8AC3E}">
        <p14:creationId xmlns:p14="http://schemas.microsoft.com/office/powerpoint/2010/main" val="147918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0" y="6453336"/>
            <a:ext cx="9144000" cy="404664"/>
          </a:xfrm>
        </p:spPr>
        <p:txBody>
          <a:bodyPr>
            <a:normAutofit/>
          </a:bodyPr>
          <a:lstStyle/>
          <a:p>
            <a:r>
              <a:rPr lang="hr-H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Pozivnica na stručna izlaganja povodom obilježavanja događaja u Pakracu 1.-3. ožujka 1991.</a:t>
            </a:r>
            <a:endParaRPr lang="hr-H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381328"/>
          </a:xfrm>
        </p:spPr>
      </p:pic>
    </p:spTree>
    <p:extLst>
      <p:ext uri="{BB962C8B-B14F-4D97-AF65-F5344CB8AC3E}">
        <p14:creationId xmlns:p14="http://schemas.microsoft.com/office/powerpoint/2010/main" val="146881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0" y="6309320"/>
            <a:ext cx="9144000" cy="548680"/>
          </a:xfrm>
        </p:spPr>
        <p:txBody>
          <a:bodyPr>
            <a:normAutofit fontScale="90000"/>
          </a:bodyPr>
          <a:lstStyle/>
          <a:p>
            <a:r>
              <a:rPr lang="hr-H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Pozivnica i isječak s okruglog stola Obrana Hrvatske i BiH. Tomislavgrad u DR, 3. prosinac 2013.</a:t>
            </a:r>
            <a:endParaRPr lang="hr-H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Rezervirano mjesto sadržaja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0"/>
            <a:ext cx="6012160" cy="6309320"/>
          </a:xfrm>
        </p:spPr>
      </p:pic>
      <p:pic>
        <p:nvPicPr>
          <p:cNvPr id="10" name="Rezervirano mjesto sadržaja 9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64"/>
            <a:ext cx="3131840" cy="6299656"/>
          </a:xfrm>
        </p:spPr>
      </p:pic>
    </p:spTree>
    <p:extLst>
      <p:ext uri="{BB962C8B-B14F-4D97-AF65-F5344CB8AC3E}">
        <p14:creationId xmlns:p14="http://schemas.microsoft.com/office/powerpoint/2010/main" val="95643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0" y="6309320"/>
            <a:ext cx="9144000" cy="548680"/>
          </a:xfrm>
        </p:spPr>
        <p:txBody>
          <a:bodyPr>
            <a:normAutofit/>
          </a:bodyPr>
          <a:lstStyle/>
          <a:p>
            <a:r>
              <a:rPr lang="hr-H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Skup „Prelet pilota Danijela Borovića 4. veljače 1992.”, održan 4. veljače 2019. u Korenici.</a:t>
            </a:r>
            <a:endParaRPr lang="hr-H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309320"/>
          </a:xfrm>
        </p:spPr>
      </p:pic>
    </p:spTree>
    <p:extLst>
      <p:ext uri="{BB962C8B-B14F-4D97-AF65-F5344CB8AC3E}">
        <p14:creationId xmlns:p14="http://schemas.microsoft.com/office/powerpoint/2010/main" val="335851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1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6120680"/>
          </a:xfrm>
        </p:spPr>
        <p:txBody>
          <a:bodyPr>
            <a:normAutofit/>
          </a:bodyPr>
          <a:lstStyle/>
          <a:p>
            <a:pPr algn="l"/>
            <a:r>
              <a:rPr lang="hr-H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Zaključak:</a:t>
            </a:r>
            <a:br>
              <a:rPr lang="hr-H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pohranjeno 30 skupova u HMDCDR-u</a:t>
            </a:r>
            <a:br>
              <a:rPr lang="hr-H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više od 69 sati snimljenog materijala</a:t>
            </a:r>
            <a:br>
              <a:rPr lang="hr-H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izlagalo 170 sudionika skupova</a:t>
            </a:r>
            <a:br>
              <a:rPr lang="hr-H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održana 222 izlaganja</a:t>
            </a:r>
            <a:br>
              <a:rPr lang="hr-H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predavači svih razina zapovijedanja</a:t>
            </a:r>
            <a:br>
              <a:rPr lang="hr-H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izlagali su vojnici, policajci, medicinari, novinari, pripadnici mirovnih pokreta</a:t>
            </a:r>
            <a:br>
              <a:rPr lang="hr-H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obuhvaćeni svi hrvatski krajevi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7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1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1857364"/>
            <a:ext cx="8229600" cy="1571636"/>
          </a:xfrm>
        </p:spPr>
        <p:txBody>
          <a:bodyPr/>
          <a:lstStyle/>
          <a:p>
            <a:r>
              <a:rPr lang="hr-HR" dirty="0" smtClean="0"/>
              <a:t>HVALA NA PAŽNJI!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643</TotalTime>
  <Words>111</Words>
  <Application>Microsoft Office PowerPoint</Application>
  <PresentationFormat>Prikaz na zaslonu (4:3)</PresentationFormat>
  <Paragraphs>9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Naslovi slajdova</vt:lpstr>
      </vt:variant>
      <vt:variant>
        <vt:i4>8</vt:i4>
      </vt:variant>
    </vt:vector>
  </HeadingPairs>
  <TitlesOfParts>
    <vt:vector size="10" baseType="lpstr">
      <vt:lpstr>Office tema</vt:lpstr>
      <vt:lpstr>1_Office tema</vt:lpstr>
      <vt:lpstr>Pohrana audio i videozapisa stručnih i znanstvenih skupova o Domovinskom ratu u HMDCDR-u</vt:lpstr>
      <vt:lpstr>Članak u Hrvatskom vojniku o prvom znanstveno-stručnom skupu HMDCDR-a održanom 27. travnja 2005.</vt:lpstr>
      <vt:lpstr>Članak u Hrvatskom vojniku o znanstveno-stručnom skupu HMDCDR-a održanom 21. prosinca 2005.</vt:lpstr>
      <vt:lpstr>Pozivnica na stručna izlaganja povodom obilježavanja događaja u Pakracu 1.-3. ožujka 1991.</vt:lpstr>
      <vt:lpstr>Pozivnica i isječak s okruglog stola Obrana Hrvatske i BiH. Tomislavgrad u DR, 3. prosinac 2013.</vt:lpstr>
      <vt:lpstr>Skup „Prelet pilota Danijela Borovića 4. veljače 1992.”, održan 4. veljače 2019. u Korenici.</vt:lpstr>
      <vt:lpstr>Zaključak:  - pohranjeno 30 skupova u HMDCDR-u - više od 69 sati snimljenog materijala - izlagalo 170 sudionika skupova - održana 222 izlaganja - predavači svih razina zapovijedanja - izlagali su vojnici, policajci, medicinari, novinari, pripadnici mirovnih pokreta - obuhvaćeni svi hrvatski krajevi</vt:lpstr>
      <vt:lpstr>HVALA NA PAŽNJI!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Natko Martinić</dc:creator>
  <cp:lastModifiedBy>Natko Martinić Jerčić</cp:lastModifiedBy>
  <cp:revision>52</cp:revision>
  <dcterms:created xsi:type="dcterms:W3CDTF">2016-10-25T08:17:35Z</dcterms:created>
  <dcterms:modified xsi:type="dcterms:W3CDTF">2019-10-22T11:12:04Z</dcterms:modified>
</cp:coreProperties>
</file>