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sldIdLst>
    <p:sldId id="256" r:id="rId2"/>
    <p:sldId id="313" r:id="rId3"/>
    <p:sldId id="308" r:id="rId4"/>
    <p:sldId id="295" r:id="rId5"/>
    <p:sldId id="291" r:id="rId6"/>
    <p:sldId id="301" r:id="rId7"/>
    <p:sldId id="259" r:id="rId8"/>
    <p:sldId id="299" r:id="rId9"/>
    <p:sldId id="268" r:id="rId10"/>
    <p:sldId id="271" r:id="rId11"/>
    <p:sldId id="310" r:id="rId12"/>
    <p:sldId id="311" r:id="rId13"/>
    <p:sldId id="312" r:id="rId14"/>
    <p:sldId id="276" r:id="rId15"/>
    <p:sldId id="309" r:id="rId16"/>
    <p:sldId id="282" r:id="rId17"/>
    <p:sldId id="284" r:id="rId18"/>
    <p:sldId id="287" r:id="rId19"/>
    <p:sldId id="305" r:id="rId20"/>
    <p:sldId id="302" r:id="rId21"/>
    <p:sldId id="293" r:id="rId22"/>
    <p:sldId id="290" r:id="rId23"/>
  </p:sldIdLst>
  <p:sldSz cx="9144000" cy="6858000" type="screen4x3"/>
  <p:notesSz cx="6858000" cy="9144000"/>
  <p:defaultTextStyle>
    <a:defPPr>
      <a:defRPr lang="sr-Latn-R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eorgia" panose="02040502050405020303" pitchFamily="18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eorgia" panose="02040502050405020303" pitchFamily="18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eorgia" panose="02040502050405020303" pitchFamily="18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eorgia" panose="02040502050405020303" pitchFamily="18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eorgia" panose="02040502050405020303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eorgia" panose="02040502050405020303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eorgia" panose="02040502050405020303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eorgia" panose="02040502050405020303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eorgia" panose="02040502050405020303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76" autoAdjust="0"/>
  </p:normalViewPr>
  <p:slideViewPr>
    <p:cSldViewPr showGuides="1">
      <p:cViewPr varScale="1">
        <p:scale>
          <a:sx n="104" d="100"/>
          <a:sy n="104" d="100"/>
        </p:scale>
        <p:origin x="174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image" Target="../media/image57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image" Target="../media/image37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image" Target="../media/image42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image" Target="../media/image47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image" Target="../media/image52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image" Target="../media/image57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image" Target="../media/image37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image" Target="../media/image42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image" Target="../media/image47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image" Target="../media/image52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8781E0-4BE4-42A3-8466-B711A71D9713}" type="doc">
      <dgm:prSet loTypeId="urn:microsoft.com/office/officeart/2009/3/layout/SpiralPicture" loCatId="picture" qsTypeId="urn:microsoft.com/office/officeart/2005/8/quickstyle/3d3" qsCatId="3D" csTypeId="urn:microsoft.com/office/officeart/2005/8/colors/accent1_2" csCatId="accent1" phldr="1"/>
      <dgm:spPr/>
    </dgm:pt>
    <dgm:pt modelId="{C1EC4208-7B6C-44CD-A05C-A146B9C009CF}">
      <dgm:prSet phldrT="[Tekst]" phldr="1"/>
      <dgm:spPr/>
      <dgm:t>
        <a:bodyPr/>
        <a:lstStyle/>
        <a:p>
          <a:endParaRPr lang="hr-HR"/>
        </a:p>
      </dgm:t>
    </dgm:pt>
    <dgm:pt modelId="{C49C20A2-1486-47B9-88C6-0863D1C6440B}" type="parTrans" cxnId="{C3FA4CD7-DA8D-4E1F-938A-0BEAD111ACEA}">
      <dgm:prSet/>
      <dgm:spPr/>
      <dgm:t>
        <a:bodyPr/>
        <a:lstStyle/>
        <a:p>
          <a:endParaRPr lang="hr-HR"/>
        </a:p>
      </dgm:t>
    </dgm:pt>
    <dgm:pt modelId="{22B680E6-9742-429B-8935-4D5869B162B1}" type="sibTrans" cxnId="{C3FA4CD7-DA8D-4E1F-938A-0BEAD111ACEA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hr-HR"/>
        </a:p>
      </dgm:t>
    </dgm:pt>
    <dgm:pt modelId="{7C04F271-760C-4418-B9F1-7E9BF8F98EDB}" type="pres">
      <dgm:prSet presAssocID="{948781E0-4BE4-42A3-8466-B711A71D9713}" presName="Name0" presStyleCnt="0">
        <dgm:presLayoutVars>
          <dgm:chMax val="5"/>
          <dgm:dir/>
        </dgm:presLayoutVars>
      </dgm:prSet>
      <dgm:spPr/>
    </dgm:pt>
    <dgm:pt modelId="{E73A67CE-D671-4C9D-BCF3-6EB7ED621C11}" type="pres">
      <dgm:prSet presAssocID="{948781E0-4BE4-42A3-8466-B711A71D9713}" presName="picts" presStyleCnt="0"/>
      <dgm:spPr/>
    </dgm:pt>
    <dgm:pt modelId="{3BB6D4D7-2363-40BB-81A5-01B48E77B697}" type="pres">
      <dgm:prSet presAssocID="{948781E0-4BE4-42A3-8466-B711A71D9713}" presName="space1" presStyleCnt="0"/>
      <dgm:spPr/>
    </dgm:pt>
    <dgm:pt modelId="{74E2DDDA-CB91-4503-A9F2-87AD279237F0}" type="pres">
      <dgm:prSet presAssocID="{948781E0-4BE4-42A3-8466-B711A71D9713}" presName="space2" presStyleCnt="0"/>
      <dgm:spPr/>
    </dgm:pt>
    <dgm:pt modelId="{4CF1340B-CF8A-4792-846B-8C1BEECAF8CC}" type="pres">
      <dgm:prSet presAssocID="{22B680E6-9742-429B-8935-4D5869B162B1}" presName="pictA1" presStyleCnt="0"/>
      <dgm:spPr/>
    </dgm:pt>
    <dgm:pt modelId="{67BA4F60-C0CE-4F90-A0E5-A18CA6BC7483}" type="pres">
      <dgm:prSet presAssocID="{22B680E6-9742-429B-8935-4D5869B162B1}" presName="imageRepeatNode" presStyleLbl="alignNode1" presStyleIdx="0" presStyleCnt="5" custScaleX="109316" custLinFactNeighborX="-9713" custLinFactNeighborY="-2532"/>
      <dgm:spPr/>
    </dgm:pt>
    <dgm:pt modelId="{CB1490CB-6B00-41B4-8BB0-59184A26784C}" type="pres">
      <dgm:prSet presAssocID="{22B680E6-9742-429B-8935-4D5869B162B1}" presName="oneDotPict" presStyleCnt="0"/>
      <dgm:spPr/>
    </dgm:pt>
    <dgm:pt modelId="{9994E9B1-1040-4F27-A917-D1A73A134746}" type="pres">
      <dgm:prSet presAssocID="{22B680E6-9742-429B-8935-4D5869B162B1}" presName="dotPict_11" presStyleLbl="solidFgAcc1" presStyleIdx="0" presStyleCnt="2"/>
      <dgm:spPr/>
    </dgm:pt>
    <dgm:pt modelId="{8427C24D-F638-4DAA-B6C4-BFC7C3F53392}" type="pres">
      <dgm:prSet presAssocID="{948781E0-4BE4-42A3-8466-B711A71D9713}" presName="pictB2" presStyleLbl="alignNode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F0A80171-F0A8-494D-9BC0-05B29A5A2C88}" type="pres">
      <dgm:prSet presAssocID="{948781E0-4BE4-42A3-8466-B711A71D9713}" presName="pictB3" presStyleLbl="alignNode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03B9C6A9-BEAA-46EC-B1EC-599CA134EBB1}" type="pres">
      <dgm:prSet presAssocID="{948781E0-4BE4-42A3-8466-B711A71D9713}" presName="pictB4" presStyleLbl="alignNode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0AF9610A-286B-4865-B715-4E365B827BA5}" type="pres">
      <dgm:prSet presAssocID="{948781E0-4BE4-42A3-8466-B711A71D9713}" presName="pictB5" presStyleLbl="alignNode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B63876A1-CA7A-4AC5-B44D-E6E5955AB7DD}" type="pres">
      <dgm:prSet presAssocID="{948781E0-4BE4-42A3-8466-B711A71D9713}" presName="txLine" presStyleCnt="0"/>
      <dgm:spPr/>
    </dgm:pt>
    <dgm:pt modelId="{A4276D75-EA8F-4268-8AF3-257D9836EE85}" type="pres">
      <dgm:prSet presAssocID="{C1EC4208-7B6C-44CD-A05C-A146B9C009CF}" presName="oneDotTx" presStyleCnt="0"/>
      <dgm:spPr/>
    </dgm:pt>
    <dgm:pt modelId="{948C59FC-870D-47C0-A979-E8031EA3D540}" type="pres">
      <dgm:prSet presAssocID="{C1EC4208-7B6C-44CD-A05C-A146B9C009CF}" presName="dotTx_11" presStyleLbl="solidFgAcc1" presStyleIdx="1" presStyleCnt="2"/>
      <dgm:spPr/>
    </dgm:pt>
    <dgm:pt modelId="{D220BA24-DB27-4D7F-9448-47AF675986DF}" type="pres">
      <dgm:prSet presAssocID="{C1EC4208-7B6C-44CD-A05C-A146B9C009CF}" presName="Name37" presStyleLbl="revTx" presStyleIdx="0" presStyleCnt="1">
        <dgm:presLayoutVars>
          <dgm:bulletEnabled val="1"/>
        </dgm:presLayoutVars>
      </dgm:prSet>
      <dgm:spPr/>
    </dgm:pt>
  </dgm:ptLst>
  <dgm:cxnLst>
    <dgm:cxn modelId="{1DA9BD10-9F6D-4C78-80A6-FE26087FD10C}" type="presOf" srcId="{948781E0-4BE4-42A3-8466-B711A71D9713}" destId="{7C04F271-760C-4418-B9F1-7E9BF8F98EDB}" srcOrd="0" destOrd="0" presId="urn:microsoft.com/office/officeart/2009/3/layout/SpiralPicture"/>
    <dgm:cxn modelId="{7EE520AE-711D-46CF-9538-A315F93FA7EF}" type="presOf" srcId="{22B680E6-9742-429B-8935-4D5869B162B1}" destId="{67BA4F60-C0CE-4F90-A0E5-A18CA6BC7483}" srcOrd="0" destOrd="0" presId="urn:microsoft.com/office/officeart/2009/3/layout/SpiralPicture"/>
    <dgm:cxn modelId="{3DE579BA-7B28-4AAE-BC01-9E82B36F457B}" type="presOf" srcId="{C1EC4208-7B6C-44CD-A05C-A146B9C009CF}" destId="{D220BA24-DB27-4D7F-9448-47AF675986DF}" srcOrd="0" destOrd="0" presId="urn:microsoft.com/office/officeart/2009/3/layout/SpiralPicture"/>
    <dgm:cxn modelId="{C3FA4CD7-DA8D-4E1F-938A-0BEAD111ACEA}" srcId="{948781E0-4BE4-42A3-8466-B711A71D9713}" destId="{C1EC4208-7B6C-44CD-A05C-A146B9C009CF}" srcOrd="0" destOrd="0" parTransId="{C49C20A2-1486-47B9-88C6-0863D1C6440B}" sibTransId="{22B680E6-9742-429B-8935-4D5869B162B1}"/>
    <dgm:cxn modelId="{295F6B3F-2A46-4258-A3F3-32279BAB7204}" type="presParOf" srcId="{7C04F271-760C-4418-B9F1-7E9BF8F98EDB}" destId="{E73A67CE-D671-4C9D-BCF3-6EB7ED621C11}" srcOrd="0" destOrd="0" presId="urn:microsoft.com/office/officeart/2009/3/layout/SpiralPicture"/>
    <dgm:cxn modelId="{20B0B2DA-584D-453C-8487-27B464DAA640}" type="presParOf" srcId="{E73A67CE-D671-4C9D-BCF3-6EB7ED621C11}" destId="{3BB6D4D7-2363-40BB-81A5-01B48E77B697}" srcOrd="0" destOrd="0" presId="urn:microsoft.com/office/officeart/2009/3/layout/SpiralPicture"/>
    <dgm:cxn modelId="{0C27D6F2-B82A-496F-99E8-D2446A640FC0}" type="presParOf" srcId="{E73A67CE-D671-4C9D-BCF3-6EB7ED621C11}" destId="{74E2DDDA-CB91-4503-A9F2-87AD279237F0}" srcOrd="1" destOrd="0" presId="urn:microsoft.com/office/officeart/2009/3/layout/SpiralPicture"/>
    <dgm:cxn modelId="{B49BE1AC-B7C5-4417-8EDC-0D872DF228EE}" type="presParOf" srcId="{E73A67CE-D671-4C9D-BCF3-6EB7ED621C11}" destId="{4CF1340B-CF8A-4792-846B-8C1BEECAF8CC}" srcOrd="2" destOrd="0" presId="urn:microsoft.com/office/officeart/2009/3/layout/SpiralPicture"/>
    <dgm:cxn modelId="{F7A69113-F7DA-4E2C-97DA-97963E29BF5A}" type="presParOf" srcId="{4CF1340B-CF8A-4792-846B-8C1BEECAF8CC}" destId="{67BA4F60-C0CE-4F90-A0E5-A18CA6BC7483}" srcOrd="0" destOrd="0" presId="urn:microsoft.com/office/officeart/2009/3/layout/SpiralPicture"/>
    <dgm:cxn modelId="{A5259E63-5525-4CBE-BF24-99C4E7905BFA}" type="presParOf" srcId="{E73A67CE-D671-4C9D-BCF3-6EB7ED621C11}" destId="{CB1490CB-6B00-41B4-8BB0-59184A26784C}" srcOrd="3" destOrd="0" presId="urn:microsoft.com/office/officeart/2009/3/layout/SpiralPicture"/>
    <dgm:cxn modelId="{10040C7B-A577-473B-A14C-60043663FD9A}" type="presParOf" srcId="{CB1490CB-6B00-41B4-8BB0-59184A26784C}" destId="{9994E9B1-1040-4F27-A917-D1A73A134746}" srcOrd="0" destOrd="0" presId="urn:microsoft.com/office/officeart/2009/3/layout/SpiralPicture"/>
    <dgm:cxn modelId="{4B10DEA9-638E-407B-936B-D52A1179A507}" type="presParOf" srcId="{E73A67CE-D671-4C9D-BCF3-6EB7ED621C11}" destId="{8427C24D-F638-4DAA-B6C4-BFC7C3F53392}" srcOrd="4" destOrd="0" presId="urn:microsoft.com/office/officeart/2009/3/layout/SpiralPicture"/>
    <dgm:cxn modelId="{65556222-D785-4762-B828-E67C70E15D1B}" type="presParOf" srcId="{E73A67CE-D671-4C9D-BCF3-6EB7ED621C11}" destId="{F0A80171-F0A8-494D-9BC0-05B29A5A2C88}" srcOrd="5" destOrd="0" presId="urn:microsoft.com/office/officeart/2009/3/layout/SpiralPicture"/>
    <dgm:cxn modelId="{CF544CBE-70A2-49E4-8F2A-78692562FB6B}" type="presParOf" srcId="{E73A67CE-D671-4C9D-BCF3-6EB7ED621C11}" destId="{03B9C6A9-BEAA-46EC-B1EC-599CA134EBB1}" srcOrd="6" destOrd="0" presId="urn:microsoft.com/office/officeart/2009/3/layout/SpiralPicture"/>
    <dgm:cxn modelId="{69772B71-2CE4-4733-8DCF-C6F0AD0A97BA}" type="presParOf" srcId="{E73A67CE-D671-4C9D-BCF3-6EB7ED621C11}" destId="{0AF9610A-286B-4865-B715-4E365B827BA5}" srcOrd="7" destOrd="0" presId="urn:microsoft.com/office/officeart/2009/3/layout/SpiralPicture"/>
    <dgm:cxn modelId="{0A811731-A4BE-4D50-8A19-08B34D07B989}" type="presParOf" srcId="{7C04F271-760C-4418-B9F1-7E9BF8F98EDB}" destId="{B63876A1-CA7A-4AC5-B44D-E6E5955AB7DD}" srcOrd="1" destOrd="0" presId="urn:microsoft.com/office/officeart/2009/3/layout/SpiralPicture"/>
    <dgm:cxn modelId="{90D5CBF5-4012-46BF-9192-8B989E0D67D2}" type="presParOf" srcId="{B63876A1-CA7A-4AC5-B44D-E6E5955AB7DD}" destId="{A4276D75-EA8F-4268-8AF3-257D9836EE85}" srcOrd="0" destOrd="0" presId="urn:microsoft.com/office/officeart/2009/3/layout/SpiralPicture"/>
    <dgm:cxn modelId="{6BB013C2-E1C0-4635-BC12-E0EC5175F73E}" type="presParOf" srcId="{A4276D75-EA8F-4268-8AF3-257D9836EE85}" destId="{948C59FC-870D-47C0-A979-E8031EA3D540}" srcOrd="0" destOrd="0" presId="urn:microsoft.com/office/officeart/2009/3/layout/SpiralPicture"/>
    <dgm:cxn modelId="{955CB55A-DA6C-445E-A162-31411D97C12B}" type="presParOf" srcId="{B63876A1-CA7A-4AC5-B44D-E6E5955AB7DD}" destId="{D220BA24-DB27-4D7F-9448-47AF675986DF}" srcOrd="1" destOrd="0" presId="urn:microsoft.com/office/officeart/2009/3/layout/SpiralPi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1826676-2174-45C9-B0E9-7E9D4BF13867}" type="doc">
      <dgm:prSet loTypeId="urn:microsoft.com/office/officeart/2009/3/layout/SpiralPicture" loCatId="picture" qsTypeId="urn:microsoft.com/office/officeart/2005/8/quickstyle/simple1" qsCatId="simple" csTypeId="urn:microsoft.com/office/officeart/2005/8/colors/accent1_2" csCatId="accent1" phldr="1"/>
      <dgm:spPr/>
    </dgm:pt>
    <dgm:pt modelId="{9F123CAC-375A-43E4-A0D8-42D071A36B75}">
      <dgm:prSet phldrT="[Tekst]" phldr="1"/>
      <dgm:spPr/>
      <dgm:t>
        <a:bodyPr/>
        <a:lstStyle/>
        <a:p>
          <a:endParaRPr lang="hr-HR"/>
        </a:p>
      </dgm:t>
    </dgm:pt>
    <dgm:pt modelId="{4E4F4181-D71F-45B9-97B9-F31D5AC307DF}" type="parTrans" cxnId="{1F5E121D-8BC1-4A8E-943E-FF6856834740}">
      <dgm:prSet/>
      <dgm:spPr/>
      <dgm:t>
        <a:bodyPr/>
        <a:lstStyle/>
        <a:p>
          <a:endParaRPr lang="hr-HR"/>
        </a:p>
      </dgm:t>
    </dgm:pt>
    <dgm:pt modelId="{36683769-B642-49A0-B432-F99845ABAF49}" type="sibTrans" cxnId="{1F5E121D-8BC1-4A8E-943E-FF6856834740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hr-HR"/>
        </a:p>
      </dgm:t>
    </dgm:pt>
    <dgm:pt modelId="{9D09D835-48E0-4541-87DE-F61A8D269918}" type="pres">
      <dgm:prSet presAssocID="{01826676-2174-45C9-B0E9-7E9D4BF13867}" presName="Name0" presStyleCnt="0">
        <dgm:presLayoutVars>
          <dgm:chMax val="5"/>
          <dgm:dir/>
        </dgm:presLayoutVars>
      </dgm:prSet>
      <dgm:spPr/>
    </dgm:pt>
    <dgm:pt modelId="{E81C8738-3210-40C6-AFB4-F66648D1AA77}" type="pres">
      <dgm:prSet presAssocID="{01826676-2174-45C9-B0E9-7E9D4BF13867}" presName="picts" presStyleCnt="0"/>
      <dgm:spPr/>
    </dgm:pt>
    <dgm:pt modelId="{95C847E3-102C-4D5E-B8CD-7BE1644DEAB5}" type="pres">
      <dgm:prSet presAssocID="{01826676-2174-45C9-B0E9-7E9D4BF13867}" presName="space1" presStyleCnt="0"/>
      <dgm:spPr/>
    </dgm:pt>
    <dgm:pt modelId="{4B44137D-8AA0-4010-8118-92B18C31F713}" type="pres">
      <dgm:prSet presAssocID="{01826676-2174-45C9-B0E9-7E9D4BF13867}" presName="space2" presStyleCnt="0"/>
      <dgm:spPr/>
    </dgm:pt>
    <dgm:pt modelId="{56953891-1F01-4914-A928-9B23D3CC1E4B}" type="pres">
      <dgm:prSet presAssocID="{36683769-B642-49A0-B432-F99845ABAF49}" presName="pictA1" presStyleCnt="0"/>
      <dgm:spPr/>
    </dgm:pt>
    <dgm:pt modelId="{6A4B6932-7EDC-4CD6-B50D-EE8AB1B73C2D}" type="pres">
      <dgm:prSet presAssocID="{36683769-B642-49A0-B432-F99845ABAF49}" presName="imageRepeatNode" presStyleLbl="alignNode1" presStyleIdx="0" presStyleCnt="5"/>
      <dgm:spPr/>
    </dgm:pt>
    <dgm:pt modelId="{D08FD323-06B2-4036-BEED-AD1410602F23}" type="pres">
      <dgm:prSet presAssocID="{36683769-B642-49A0-B432-F99845ABAF49}" presName="oneDotPict" presStyleCnt="0"/>
      <dgm:spPr/>
    </dgm:pt>
    <dgm:pt modelId="{05A6CF7F-A0B8-4BDC-860F-E1241AFBFD4E}" type="pres">
      <dgm:prSet presAssocID="{36683769-B642-49A0-B432-F99845ABAF49}" presName="dotPict_11" presStyleLbl="solidFgAcc1" presStyleIdx="0" presStyleCnt="2"/>
      <dgm:spPr/>
    </dgm:pt>
    <dgm:pt modelId="{572C1AFD-0C4F-4661-9EC0-562866847A8B}" type="pres">
      <dgm:prSet presAssocID="{01826676-2174-45C9-B0E9-7E9D4BF13867}" presName="pictB2" presStyleLbl="alignNode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3B849564-A6B3-43F4-A946-C01D5A61D6E6}" type="pres">
      <dgm:prSet presAssocID="{01826676-2174-45C9-B0E9-7E9D4BF13867}" presName="pictB3" presStyleLbl="alignNode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6C86C843-7D42-4026-885F-B0D04C5AF1CF}" type="pres">
      <dgm:prSet presAssocID="{01826676-2174-45C9-B0E9-7E9D4BF13867}" presName="pictB4" presStyleLbl="alignNode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F0861D61-A86A-46D4-9934-29EE767432E7}" type="pres">
      <dgm:prSet presAssocID="{01826676-2174-45C9-B0E9-7E9D4BF13867}" presName="pictB5" presStyleLbl="alignNode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3856E670-C32B-44F2-A712-F0E503075176}" type="pres">
      <dgm:prSet presAssocID="{01826676-2174-45C9-B0E9-7E9D4BF13867}" presName="txLine" presStyleCnt="0"/>
      <dgm:spPr/>
    </dgm:pt>
    <dgm:pt modelId="{2507783C-301F-4BFF-A5C6-5F36FAD29B71}" type="pres">
      <dgm:prSet presAssocID="{9F123CAC-375A-43E4-A0D8-42D071A36B75}" presName="oneDotTx" presStyleCnt="0"/>
      <dgm:spPr/>
    </dgm:pt>
    <dgm:pt modelId="{85837BD0-27AB-4245-B218-A34358F6B966}" type="pres">
      <dgm:prSet presAssocID="{9F123CAC-375A-43E4-A0D8-42D071A36B75}" presName="dotTx_11" presStyleLbl="solidFgAcc1" presStyleIdx="1" presStyleCnt="2"/>
      <dgm:spPr/>
    </dgm:pt>
    <dgm:pt modelId="{17C6A682-9467-4D7F-BB23-70ECB19576EE}" type="pres">
      <dgm:prSet presAssocID="{9F123CAC-375A-43E4-A0D8-42D071A36B75}" presName="Name37" presStyleLbl="revTx" presStyleIdx="0" presStyleCnt="1">
        <dgm:presLayoutVars>
          <dgm:bulletEnabled val="1"/>
        </dgm:presLayoutVars>
      </dgm:prSet>
      <dgm:spPr/>
    </dgm:pt>
  </dgm:ptLst>
  <dgm:cxnLst>
    <dgm:cxn modelId="{1F5E121D-8BC1-4A8E-943E-FF6856834740}" srcId="{01826676-2174-45C9-B0E9-7E9D4BF13867}" destId="{9F123CAC-375A-43E4-A0D8-42D071A36B75}" srcOrd="0" destOrd="0" parTransId="{4E4F4181-D71F-45B9-97B9-F31D5AC307DF}" sibTransId="{36683769-B642-49A0-B432-F99845ABAF49}"/>
    <dgm:cxn modelId="{0851E147-341A-400A-BF7E-89BB6E4D633F}" type="presOf" srcId="{36683769-B642-49A0-B432-F99845ABAF49}" destId="{6A4B6932-7EDC-4CD6-B50D-EE8AB1B73C2D}" srcOrd="0" destOrd="0" presId="urn:microsoft.com/office/officeart/2009/3/layout/SpiralPicture"/>
    <dgm:cxn modelId="{51241F8F-7017-4602-A1ED-17A40AD52E44}" type="presOf" srcId="{01826676-2174-45C9-B0E9-7E9D4BF13867}" destId="{9D09D835-48E0-4541-87DE-F61A8D269918}" srcOrd="0" destOrd="0" presId="urn:microsoft.com/office/officeart/2009/3/layout/SpiralPicture"/>
    <dgm:cxn modelId="{99B65FE4-5039-4697-BB80-C0EB77837CC7}" type="presOf" srcId="{9F123CAC-375A-43E4-A0D8-42D071A36B75}" destId="{17C6A682-9467-4D7F-BB23-70ECB19576EE}" srcOrd="0" destOrd="0" presId="urn:microsoft.com/office/officeart/2009/3/layout/SpiralPicture"/>
    <dgm:cxn modelId="{59DD1371-888E-4EE6-8F59-0877C7869BA5}" type="presParOf" srcId="{9D09D835-48E0-4541-87DE-F61A8D269918}" destId="{E81C8738-3210-40C6-AFB4-F66648D1AA77}" srcOrd="0" destOrd="0" presId="urn:microsoft.com/office/officeart/2009/3/layout/SpiralPicture"/>
    <dgm:cxn modelId="{3B9BFA60-F0E6-4899-B6E6-D289229B3794}" type="presParOf" srcId="{E81C8738-3210-40C6-AFB4-F66648D1AA77}" destId="{95C847E3-102C-4D5E-B8CD-7BE1644DEAB5}" srcOrd="0" destOrd="0" presId="urn:microsoft.com/office/officeart/2009/3/layout/SpiralPicture"/>
    <dgm:cxn modelId="{6073CF57-7C02-4974-BD65-69A989CC0754}" type="presParOf" srcId="{E81C8738-3210-40C6-AFB4-F66648D1AA77}" destId="{4B44137D-8AA0-4010-8118-92B18C31F713}" srcOrd="1" destOrd="0" presId="urn:microsoft.com/office/officeart/2009/3/layout/SpiralPicture"/>
    <dgm:cxn modelId="{189532E3-8CD7-4215-AC14-BC9C903CE4A4}" type="presParOf" srcId="{E81C8738-3210-40C6-AFB4-F66648D1AA77}" destId="{56953891-1F01-4914-A928-9B23D3CC1E4B}" srcOrd="2" destOrd="0" presId="urn:microsoft.com/office/officeart/2009/3/layout/SpiralPicture"/>
    <dgm:cxn modelId="{2E6C37DC-61D6-442A-B792-A2BFA4097B80}" type="presParOf" srcId="{56953891-1F01-4914-A928-9B23D3CC1E4B}" destId="{6A4B6932-7EDC-4CD6-B50D-EE8AB1B73C2D}" srcOrd="0" destOrd="0" presId="urn:microsoft.com/office/officeart/2009/3/layout/SpiralPicture"/>
    <dgm:cxn modelId="{8D05FF26-2B90-4F17-8017-7AEB1B079D7B}" type="presParOf" srcId="{E81C8738-3210-40C6-AFB4-F66648D1AA77}" destId="{D08FD323-06B2-4036-BEED-AD1410602F23}" srcOrd="3" destOrd="0" presId="urn:microsoft.com/office/officeart/2009/3/layout/SpiralPicture"/>
    <dgm:cxn modelId="{C6B293A1-B91C-4C21-A3DE-504EBA667754}" type="presParOf" srcId="{D08FD323-06B2-4036-BEED-AD1410602F23}" destId="{05A6CF7F-A0B8-4BDC-860F-E1241AFBFD4E}" srcOrd="0" destOrd="0" presId="urn:microsoft.com/office/officeart/2009/3/layout/SpiralPicture"/>
    <dgm:cxn modelId="{E35E16A2-B3AE-47EC-8F8B-C50151DC7702}" type="presParOf" srcId="{E81C8738-3210-40C6-AFB4-F66648D1AA77}" destId="{572C1AFD-0C4F-4661-9EC0-562866847A8B}" srcOrd="4" destOrd="0" presId="urn:microsoft.com/office/officeart/2009/3/layout/SpiralPicture"/>
    <dgm:cxn modelId="{ED316B64-BE5A-4467-A47A-76872DEF7A10}" type="presParOf" srcId="{E81C8738-3210-40C6-AFB4-F66648D1AA77}" destId="{3B849564-A6B3-43F4-A946-C01D5A61D6E6}" srcOrd="5" destOrd="0" presId="urn:microsoft.com/office/officeart/2009/3/layout/SpiralPicture"/>
    <dgm:cxn modelId="{0A2DAC43-38AA-45CA-A655-55E70EC4EBA7}" type="presParOf" srcId="{E81C8738-3210-40C6-AFB4-F66648D1AA77}" destId="{6C86C843-7D42-4026-885F-B0D04C5AF1CF}" srcOrd="6" destOrd="0" presId="urn:microsoft.com/office/officeart/2009/3/layout/SpiralPicture"/>
    <dgm:cxn modelId="{562AB7E7-D731-4586-8504-BAA2C16FA5D9}" type="presParOf" srcId="{E81C8738-3210-40C6-AFB4-F66648D1AA77}" destId="{F0861D61-A86A-46D4-9934-29EE767432E7}" srcOrd="7" destOrd="0" presId="urn:microsoft.com/office/officeart/2009/3/layout/SpiralPicture"/>
    <dgm:cxn modelId="{E5F6D345-349C-46B0-95BA-3329B2C8E06C}" type="presParOf" srcId="{9D09D835-48E0-4541-87DE-F61A8D269918}" destId="{3856E670-C32B-44F2-A712-F0E503075176}" srcOrd="1" destOrd="0" presId="urn:microsoft.com/office/officeart/2009/3/layout/SpiralPicture"/>
    <dgm:cxn modelId="{EFA5D935-9908-4095-8BC0-98005670E37B}" type="presParOf" srcId="{3856E670-C32B-44F2-A712-F0E503075176}" destId="{2507783C-301F-4BFF-A5C6-5F36FAD29B71}" srcOrd="0" destOrd="0" presId="urn:microsoft.com/office/officeart/2009/3/layout/SpiralPicture"/>
    <dgm:cxn modelId="{254B02F3-F2BC-4134-8221-65983184BBF3}" type="presParOf" srcId="{2507783C-301F-4BFF-A5C6-5F36FAD29B71}" destId="{85837BD0-27AB-4245-B218-A34358F6B966}" srcOrd="0" destOrd="0" presId="urn:microsoft.com/office/officeart/2009/3/layout/SpiralPicture"/>
    <dgm:cxn modelId="{6CD5B06D-26E3-43CC-A819-1C62C7ECD73F}" type="presParOf" srcId="{3856E670-C32B-44F2-A712-F0E503075176}" destId="{17C6A682-9467-4D7F-BB23-70ECB19576EE}" srcOrd="1" destOrd="0" presId="urn:microsoft.com/office/officeart/2009/3/layout/SpiralPi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A80813-C582-4BD0-99A2-6B2E93A29DE8}" type="doc">
      <dgm:prSet loTypeId="urn:microsoft.com/office/officeart/2009/3/layout/SpiralPicture" loCatId="picture" qsTypeId="urn:microsoft.com/office/officeart/2005/8/quickstyle/simple1" qsCatId="simple" csTypeId="urn:microsoft.com/office/officeart/2005/8/colors/accent1_2" csCatId="accent1" phldr="1"/>
      <dgm:spPr/>
    </dgm:pt>
    <dgm:pt modelId="{D2FC4AF1-A95D-4EBF-A805-A5D4287ECD69}">
      <dgm:prSet phldrT="[Tekst]" phldr="1"/>
      <dgm:spPr/>
      <dgm:t>
        <a:bodyPr/>
        <a:lstStyle/>
        <a:p>
          <a:endParaRPr lang="hr-HR"/>
        </a:p>
      </dgm:t>
    </dgm:pt>
    <dgm:pt modelId="{3255B9B7-B143-4C38-9B8D-D08F1AD00A78}" type="parTrans" cxnId="{F941D9DE-2B37-4B7A-AA8C-D213C81916E9}">
      <dgm:prSet/>
      <dgm:spPr/>
      <dgm:t>
        <a:bodyPr/>
        <a:lstStyle/>
        <a:p>
          <a:endParaRPr lang="hr-HR"/>
        </a:p>
      </dgm:t>
    </dgm:pt>
    <dgm:pt modelId="{FABEB854-1246-4D5F-B7B4-C3AD01859E2D}" type="sibTrans" cxnId="{F941D9DE-2B37-4B7A-AA8C-D213C81916E9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hr-HR"/>
        </a:p>
      </dgm:t>
    </dgm:pt>
    <dgm:pt modelId="{CE9EE43F-5BAF-4C63-8AFC-9318A275FF78}" type="pres">
      <dgm:prSet presAssocID="{8AA80813-C582-4BD0-99A2-6B2E93A29DE8}" presName="Name0" presStyleCnt="0">
        <dgm:presLayoutVars>
          <dgm:chMax val="5"/>
          <dgm:dir/>
        </dgm:presLayoutVars>
      </dgm:prSet>
      <dgm:spPr/>
    </dgm:pt>
    <dgm:pt modelId="{918711A5-D80F-4BDB-8179-7E22D98E6209}" type="pres">
      <dgm:prSet presAssocID="{8AA80813-C582-4BD0-99A2-6B2E93A29DE8}" presName="picts" presStyleCnt="0"/>
      <dgm:spPr/>
    </dgm:pt>
    <dgm:pt modelId="{DDF2EF81-D58E-4B59-B52F-D6704DE1BBF4}" type="pres">
      <dgm:prSet presAssocID="{8AA80813-C582-4BD0-99A2-6B2E93A29DE8}" presName="space1" presStyleCnt="0"/>
      <dgm:spPr/>
    </dgm:pt>
    <dgm:pt modelId="{417F47A5-9689-4DAF-8B7D-019AB54B71BD}" type="pres">
      <dgm:prSet presAssocID="{8AA80813-C582-4BD0-99A2-6B2E93A29DE8}" presName="space2" presStyleCnt="0"/>
      <dgm:spPr/>
    </dgm:pt>
    <dgm:pt modelId="{1B6AC462-F106-484B-9B93-0B37D64A3240}" type="pres">
      <dgm:prSet presAssocID="{FABEB854-1246-4D5F-B7B4-C3AD01859E2D}" presName="pictA1" presStyleCnt="0"/>
      <dgm:spPr/>
    </dgm:pt>
    <dgm:pt modelId="{9C6F0982-970A-4230-B0E7-859EFE0A6FC4}" type="pres">
      <dgm:prSet presAssocID="{FABEB854-1246-4D5F-B7B4-C3AD01859E2D}" presName="imageRepeatNode" presStyleLbl="alignNode1" presStyleIdx="0" presStyleCnt="5"/>
      <dgm:spPr/>
    </dgm:pt>
    <dgm:pt modelId="{05B3FB2F-2374-40D5-A8D7-B3F12D8F3A58}" type="pres">
      <dgm:prSet presAssocID="{FABEB854-1246-4D5F-B7B4-C3AD01859E2D}" presName="oneDotPict" presStyleCnt="0"/>
      <dgm:spPr/>
    </dgm:pt>
    <dgm:pt modelId="{DD1C96F7-89E0-46D1-9065-419B46D369E0}" type="pres">
      <dgm:prSet presAssocID="{FABEB854-1246-4D5F-B7B4-C3AD01859E2D}" presName="dotPict_11" presStyleLbl="solidFgAcc1" presStyleIdx="0" presStyleCnt="2"/>
      <dgm:spPr/>
    </dgm:pt>
    <dgm:pt modelId="{5A1CD7B9-6001-41CB-B9D0-85AFF8B2E64D}" type="pres">
      <dgm:prSet presAssocID="{8AA80813-C582-4BD0-99A2-6B2E93A29DE8}" presName="pictB2" presStyleLbl="alignNode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F431AC49-5D86-403B-A644-9CE7240C1585}" type="pres">
      <dgm:prSet presAssocID="{8AA80813-C582-4BD0-99A2-6B2E93A29DE8}" presName="pictB3" presStyleLbl="alignNode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D2EE539A-3A70-42D2-8D65-F90B13BC94B3}" type="pres">
      <dgm:prSet presAssocID="{8AA80813-C582-4BD0-99A2-6B2E93A29DE8}" presName="pictB4" presStyleLbl="alignNode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5017C003-22B5-4667-BCDE-C60169CCF4B7}" type="pres">
      <dgm:prSet presAssocID="{8AA80813-C582-4BD0-99A2-6B2E93A29DE8}" presName="pictB5" presStyleLbl="alignNode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3A5ECD24-6939-4C06-A67C-40FF435E5A17}" type="pres">
      <dgm:prSet presAssocID="{8AA80813-C582-4BD0-99A2-6B2E93A29DE8}" presName="txLine" presStyleCnt="0"/>
      <dgm:spPr/>
    </dgm:pt>
    <dgm:pt modelId="{21A22868-D5A2-4744-B831-3226B81C9F40}" type="pres">
      <dgm:prSet presAssocID="{D2FC4AF1-A95D-4EBF-A805-A5D4287ECD69}" presName="oneDotTx" presStyleCnt="0"/>
      <dgm:spPr/>
    </dgm:pt>
    <dgm:pt modelId="{C9C116D9-76A4-4AF4-B109-8346F7005A77}" type="pres">
      <dgm:prSet presAssocID="{D2FC4AF1-A95D-4EBF-A805-A5D4287ECD69}" presName="dotTx_11" presStyleLbl="solidFgAcc1" presStyleIdx="1" presStyleCnt="2"/>
      <dgm:spPr/>
    </dgm:pt>
    <dgm:pt modelId="{A9D52F39-038A-455B-827E-0CE446A51CAF}" type="pres">
      <dgm:prSet presAssocID="{D2FC4AF1-A95D-4EBF-A805-A5D4287ECD69}" presName="Name37" presStyleLbl="revTx" presStyleIdx="0" presStyleCnt="1">
        <dgm:presLayoutVars>
          <dgm:bulletEnabled val="1"/>
        </dgm:presLayoutVars>
      </dgm:prSet>
      <dgm:spPr/>
    </dgm:pt>
  </dgm:ptLst>
  <dgm:cxnLst>
    <dgm:cxn modelId="{55C07E10-DF8B-4249-A4BD-03549348C9EC}" type="presOf" srcId="{D2FC4AF1-A95D-4EBF-A805-A5D4287ECD69}" destId="{A9D52F39-038A-455B-827E-0CE446A51CAF}" srcOrd="0" destOrd="0" presId="urn:microsoft.com/office/officeart/2009/3/layout/SpiralPicture"/>
    <dgm:cxn modelId="{7800F088-3C30-46F1-A82E-66B1B4B3E2B6}" type="presOf" srcId="{8AA80813-C582-4BD0-99A2-6B2E93A29DE8}" destId="{CE9EE43F-5BAF-4C63-8AFC-9318A275FF78}" srcOrd="0" destOrd="0" presId="urn:microsoft.com/office/officeart/2009/3/layout/SpiralPicture"/>
    <dgm:cxn modelId="{F941D9DE-2B37-4B7A-AA8C-D213C81916E9}" srcId="{8AA80813-C582-4BD0-99A2-6B2E93A29DE8}" destId="{D2FC4AF1-A95D-4EBF-A805-A5D4287ECD69}" srcOrd="0" destOrd="0" parTransId="{3255B9B7-B143-4C38-9B8D-D08F1AD00A78}" sibTransId="{FABEB854-1246-4D5F-B7B4-C3AD01859E2D}"/>
    <dgm:cxn modelId="{F573EADF-B85D-4325-9C3D-60EA33A43E93}" type="presOf" srcId="{FABEB854-1246-4D5F-B7B4-C3AD01859E2D}" destId="{9C6F0982-970A-4230-B0E7-859EFE0A6FC4}" srcOrd="0" destOrd="0" presId="urn:microsoft.com/office/officeart/2009/3/layout/SpiralPicture"/>
    <dgm:cxn modelId="{053448FB-8B46-4DBF-965D-1B4E6367B391}" type="presParOf" srcId="{CE9EE43F-5BAF-4C63-8AFC-9318A275FF78}" destId="{918711A5-D80F-4BDB-8179-7E22D98E6209}" srcOrd="0" destOrd="0" presId="urn:microsoft.com/office/officeart/2009/3/layout/SpiralPicture"/>
    <dgm:cxn modelId="{ED09D83E-C8BF-44AC-8BB2-68BAEB74984B}" type="presParOf" srcId="{918711A5-D80F-4BDB-8179-7E22D98E6209}" destId="{DDF2EF81-D58E-4B59-B52F-D6704DE1BBF4}" srcOrd="0" destOrd="0" presId="urn:microsoft.com/office/officeart/2009/3/layout/SpiralPicture"/>
    <dgm:cxn modelId="{04A9B7F1-C301-4D48-9F16-949FC6543518}" type="presParOf" srcId="{918711A5-D80F-4BDB-8179-7E22D98E6209}" destId="{417F47A5-9689-4DAF-8B7D-019AB54B71BD}" srcOrd="1" destOrd="0" presId="urn:microsoft.com/office/officeart/2009/3/layout/SpiralPicture"/>
    <dgm:cxn modelId="{6CB333F7-51F2-47E8-8077-B479934AB685}" type="presParOf" srcId="{918711A5-D80F-4BDB-8179-7E22D98E6209}" destId="{1B6AC462-F106-484B-9B93-0B37D64A3240}" srcOrd="2" destOrd="0" presId="urn:microsoft.com/office/officeart/2009/3/layout/SpiralPicture"/>
    <dgm:cxn modelId="{706FAFEF-1BDF-4702-B52E-D6D9008621BE}" type="presParOf" srcId="{1B6AC462-F106-484B-9B93-0B37D64A3240}" destId="{9C6F0982-970A-4230-B0E7-859EFE0A6FC4}" srcOrd="0" destOrd="0" presId="urn:microsoft.com/office/officeart/2009/3/layout/SpiralPicture"/>
    <dgm:cxn modelId="{46DAED8B-82A6-45AD-AA29-36DC08F5CC6A}" type="presParOf" srcId="{918711A5-D80F-4BDB-8179-7E22D98E6209}" destId="{05B3FB2F-2374-40D5-A8D7-B3F12D8F3A58}" srcOrd="3" destOrd="0" presId="urn:microsoft.com/office/officeart/2009/3/layout/SpiralPicture"/>
    <dgm:cxn modelId="{AC5EE2B5-7961-4081-885D-6F84FC6A74B1}" type="presParOf" srcId="{05B3FB2F-2374-40D5-A8D7-B3F12D8F3A58}" destId="{DD1C96F7-89E0-46D1-9065-419B46D369E0}" srcOrd="0" destOrd="0" presId="urn:microsoft.com/office/officeart/2009/3/layout/SpiralPicture"/>
    <dgm:cxn modelId="{411376D0-BFE4-4414-9B87-3180A78CE101}" type="presParOf" srcId="{918711A5-D80F-4BDB-8179-7E22D98E6209}" destId="{5A1CD7B9-6001-41CB-B9D0-85AFF8B2E64D}" srcOrd="4" destOrd="0" presId="urn:microsoft.com/office/officeart/2009/3/layout/SpiralPicture"/>
    <dgm:cxn modelId="{AC42E0F7-2945-42F8-AC71-05AB6DEFF3BB}" type="presParOf" srcId="{918711A5-D80F-4BDB-8179-7E22D98E6209}" destId="{F431AC49-5D86-403B-A644-9CE7240C1585}" srcOrd="5" destOrd="0" presId="urn:microsoft.com/office/officeart/2009/3/layout/SpiralPicture"/>
    <dgm:cxn modelId="{0A18B450-E7C7-426F-A790-AF7D015E1CE6}" type="presParOf" srcId="{918711A5-D80F-4BDB-8179-7E22D98E6209}" destId="{D2EE539A-3A70-42D2-8D65-F90B13BC94B3}" srcOrd="6" destOrd="0" presId="urn:microsoft.com/office/officeart/2009/3/layout/SpiralPicture"/>
    <dgm:cxn modelId="{064186FE-2249-4BBA-AB60-374F3BB21D50}" type="presParOf" srcId="{918711A5-D80F-4BDB-8179-7E22D98E6209}" destId="{5017C003-22B5-4667-BCDE-C60169CCF4B7}" srcOrd="7" destOrd="0" presId="urn:microsoft.com/office/officeart/2009/3/layout/SpiralPicture"/>
    <dgm:cxn modelId="{E55293DB-275B-45E2-A586-7882BC5DE772}" type="presParOf" srcId="{CE9EE43F-5BAF-4C63-8AFC-9318A275FF78}" destId="{3A5ECD24-6939-4C06-A67C-40FF435E5A17}" srcOrd="1" destOrd="0" presId="urn:microsoft.com/office/officeart/2009/3/layout/SpiralPicture"/>
    <dgm:cxn modelId="{CF8C845C-E629-4823-B040-1D5531AAA018}" type="presParOf" srcId="{3A5ECD24-6939-4C06-A67C-40FF435E5A17}" destId="{21A22868-D5A2-4744-B831-3226B81C9F40}" srcOrd="0" destOrd="0" presId="urn:microsoft.com/office/officeart/2009/3/layout/SpiralPicture"/>
    <dgm:cxn modelId="{680C9E04-6668-42DD-8C54-D9336B8540CE}" type="presParOf" srcId="{21A22868-D5A2-4744-B831-3226B81C9F40}" destId="{C9C116D9-76A4-4AF4-B109-8346F7005A77}" srcOrd="0" destOrd="0" presId="urn:microsoft.com/office/officeart/2009/3/layout/SpiralPicture"/>
    <dgm:cxn modelId="{632D5923-6EB4-4F3E-840B-BA6637BDCC9C}" type="presParOf" srcId="{3A5ECD24-6939-4C06-A67C-40FF435E5A17}" destId="{A9D52F39-038A-455B-827E-0CE446A51CAF}" srcOrd="1" destOrd="0" presId="urn:microsoft.com/office/officeart/2009/3/layout/SpiralPi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0B8C0E6-DDE1-40BC-B3E5-9A711AC91965}" type="doc">
      <dgm:prSet loTypeId="urn:microsoft.com/office/officeart/2009/3/layout/SpiralPicture" loCatId="picture" qsTypeId="urn:microsoft.com/office/officeart/2005/8/quickstyle/simple1" qsCatId="simple" csTypeId="urn:microsoft.com/office/officeart/2005/8/colors/accent1_2" csCatId="accent1" phldr="1"/>
      <dgm:spPr/>
    </dgm:pt>
    <dgm:pt modelId="{96012368-700B-4E95-9108-7C773A5748A3}">
      <dgm:prSet phldrT="[Tekst]" phldr="1"/>
      <dgm:spPr/>
      <dgm:t>
        <a:bodyPr/>
        <a:lstStyle/>
        <a:p>
          <a:endParaRPr lang="hr-HR"/>
        </a:p>
      </dgm:t>
    </dgm:pt>
    <dgm:pt modelId="{6790AA8D-1C9C-44A9-80E0-C431767CC1C1}" type="parTrans" cxnId="{5A91EE1D-99BD-4A83-9579-9DA907C03B81}">
      <dgm:prSet/>
      <dgm:spPr/>
      <dgm:t>
        <a:bodyPr/>
        <a:lstStyle/>
        <a:p>
          <a:endParaRPr lang="hr-HR"/>
        </a:p>
      </dgm:t>
    </dgm:pt>
    <dgm:pt modelId="{60355A1D-DC4F-42F0-9B9A-9EEB777817CA}" type="sibTrans" cxnId="{5A91EE1D-99BD-4A83-9579-9DA907C03B81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hr-HR"/>
        </a:p>
      </dgm:t>
    </dgm:pt>
    <dgm:pt modelId="{66CFE784-5B03-42A7-BDE8-1A6A5F9E05D2}" type="pres">
      <dgm:prSet presAssocID="{A0B8C0E6-DDE1-40BC-B3E5-9A711AC91965}" presName="Name0" presStyleCnt="0">
        <dgm:presLayoutVars>
          <dgm:chMax val="5"/>
          <dgm:dir/>
        </dgm:presLayoutVars>
      </dgm:prSet>
      <dgm:spPr/>
    </dgm:pt>
    <dgm:pt modelId="{0F389E7C-3158-4C6B-8A06-1FF768F9725A}" type="pres">
      <dgm:prSet presAssocID="{A0B8C0E6-DDE1-40BC-B3E5-9A711AC91965}" presName="picts" presStyleCnt="0"/>
      <dgm:spPr/>
    </dgm:pt>
    <dgm:pt modelId="{392D6149-241D-4AA7-9A74-9713D8851E79}" type="pres">
      <dgm:prSet presAssocID="{A0B8C0E6-DDE1-40BC-B3E5-9A711AC91965}" presName="space1" presStyleCnt="0"/>
      <dgm:spPr/>
    </dgm:pt>
    <dgm:pt modelId="{875AFC8C-4242-4CA5-BC3C-A0CFF85B4EE6}" type="pres">
      <dgm:prSet presAssocID="{A0B8C0E6-DDE1-40BC-B3E5-9A711AC91965}" presName="space2" presStyleCnt="0"/>
      <dgm:spPr/>
    </dgm:pt>
    <dgm:pt modelId="{C8C23DC1-C68C-42EA-839A-1EC4F901C8C6}" type="pres">
      <dgm:prSet presAssocID="{60355A1D-DC4F-42F0-9B9A-9EEB777817CA}" presName="pictA1" presStyleCnt="0"/>
      <dgm:spPr/>
    </dgm:pt>
    <dgm:pt modelId="{AFFDD07E-ADD3-440A-8394-7D902917EB6B}" type="pres">
      <dgm:prSet presAssocID="{60355A1D-DC4F-42F0-9B9A-9EEB777817CA}" presName="imageRepeatNode" presStyleLbl="alignNode1" presStyleIdx="0" presStyleCnt="5"/>
      <dgm:spPr/>
    </dgm:pt>
    <dgm:pt modelId="{250F0CE8-6D9F-4B2E-AA72-96CA47426907}" type="pres">
      <dgm:prSet presAssocID="{60355A1D-DC4F-42F0-9B9A-9EEB777817CA}" presName="oneDotPict" presStyleCnt="0"/>
      <dgm:spPr/>
    </dgm:pt>
    <dgm:pt modelId="{C65CFF86-D2CD-4528-9618-1FCBFB762335}" type="pres">
      <dgm:prSet presAssocID="{60355A1D-DC4F-42F0-9B9A-9EEB777817CA}" presName="dotPict_11" presStyleLbl="solidFgAcc1" presStyleIdx="0" presStyleCnt="2"/>
      <dgm:spPr/>
    </dgm:pt>
    <dgm:pt modelId="{D4ABE101-B94B-4B30-BBE1-898A2436CF6D}" type="pres">
      <dgm:prSet presAssocID="{A0B8C0E6-DDE1-40BC-B3E5-9A711AC91965}" presName="pictB2" presStyleLbl="alignNode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BF945E46-7AC6-449C-B6B2-A527BBDA652D}" type="pres">
      <dgm:prSet presAssocID="{A0B8C0E6-DDE1-40BC-B3E5-9A711AC91965}" presName="pictB3" presStyleLbl="alignNode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2BDC95EC-DE73-460B-83E1-2174D0A0CDEC}" type="pres">
      <dgm:prSet presAssocID="{A0B8C0E6-DDE1-40BC-B3E5-9A711AC91965}" presName="pictB4" presStyleLbl="alignNode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7C77D1CB-E4B2-4BE8-87F4-6EE872EC2C7D}" type="pres">
      <dgm:prSet presAssocID="{A0B8C0E6-DDE1-40BC-B3E5-9A711AC91965}" presName="pictB5" presStyleLbl="alignNode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A6D68231-B20A-4CC5-A388-5C4CEEA96413}" type="pres">
      <dgm:prSet presAssocID="{A0B8C0E6-DDE1-40BC-B3E5-9A711AC91965}" presName="txLine" presStyleCnt="0"/>
      <dgm:spPr/>
    </dgm:pt>
    <dgm:pt modelId="{2AA2119C-A036-4F3A-ADA4-B0F42A52E60E}" type="pres">
      <dgm:prSet presAssocID="{96012368-700B-4E95-9108-7C773A5748A3}" presName="oneDotTx" presStyleCnt="0"/>
      <dgm:spPr/>
    </dgm:pt>
    <dgm:pt modelId="{244F80DD-B7C4-4E32-8C29-5EBB703EF45D}" type="pres">
      <dgm:prSet presAssocID="{96012368-700B-4E95-9108-7C773A5748A3}" presName="dotTx_11" presStyleLbl="solidFgAcc1" presStyleIdx="1" presStyleCnt="2"/>
      <dgm:spPr/>
    </dgm:pt>
    <dgm:pt modelId="{6E5DA3FC-034B-492C-9909-CF740D51AE23}" type="pres">
      <dgm:prSet presAssocID="{96012368-700B-4E95-9108-7C773A5748A3}" presName="Name37" presStyleLbl="revTx" presStyleIdx="0" presStyleCnt="1">
        <dgm:presLayoutVars>
          <dgm:bulletEnabled val="1"/>
        </dgm:presLayoutVars>
      </dgm:prSet>
      <dgm:spPr/>
    </dgm:pt>
  </dgm:ptLst>
  <dgm:cxnLst>
    <dgm:cxn modelId="{5A91EE1D-99BD-4A83-9579-9DA907C03B81}" srcId="{A0B8C0E6-DDE1-40BC-B3E5-9A711AC91965}" destId="{96012368-700B-4E95-9108-7C773A5748A3}" srcOrd="0" destOrd="0" parTransId="{6790AA8D-1C9C-44A9-80E0-C431767CC1C1}" sibTransId="{60355A1D-DC4F-42F0-9B9A-9EEB777817CA}"/>
    <dgm:cxn modelId="{63C50824-F367-44D1-BE5D-7F5FD40E0770}" type="presOf" srcId="{60355A1D-DC4F-42F0-9B9A-9EEB777817CA}" destId="{AFFDD07E-ADD3-440A-8394-7D902917EB6B}" srcOrd="0" destOrd="0" presId="urn:microsoft.com/office/officeart/2009/3/layout/SpiralPicture"/>
    <dgm:cxn modelId="{896751C7-FC66-4241-BFC4-533FA7C813BD}" type="presOf" srcId="{96012368-700B-4E95-9108-7C773A5748A3}" destId="{6E5DA3FC-034B-492C-9909-CF740D51AE23}" srcOrd="0" destOrd="0" presId="urn:microsoft.com/office/officeart/2009/3/layout/SpiralPicture"/>
    <dgm:cxn modelId="{C7468EE8-4270-4A2B-9E4C-7173CB692110}" type="presOf" srcId="{A0B8C0E6-DDE1-40BC-B3E5-9A711AC91965}" destId="{66CFE784-5B03-42A7-BDE8-1A6A5F9E05D2}" srcOrd="0" destOrd="0" presId="urn:microsoft.com/office/officeart/2009/3/layout/SpiralPicture"/>
    <dgm:cxn modelId="{92FA4BCE-C8AB-4655-A21D-99F673A636D6}" type="presParOf" srcId="{66CFE784-5B03-42A7-BDE8-1A6A5F9E05D2}" destId="{0F389E7C-3158-4C6B-8A06-1FF768F9725A}" srcOrd="0" destOrd="0" presId="urn:microsoft.com/office/officeart/2009/3/layout/SpiralPicture"/>
    <dgm:cxn modelId="{BB17DB36-AC39-47F9-A044-75E12392DFF8}" type="presParOf" srcId="{0F389E7C-3158-4C6B-8A06-1FF768F9725A}" destId="{392D6149-241D-4AA7-9A74-9713D8851E79}" srcOrd="0" destOrd="0" presId="urn:microsoft.com/office/officeart/2009/3/layout/SpiralPicture"/>
    <dgm:cxn modelId="{84E9C968-112A-488D-8056-E957FB6C9E01}" type="presParOf" srcId="{0F389E7C-3158-4C6B-8A06-1FF768F9725A}" destId="{875AFC8C-4242-4CA5-BC3C-A0CFF85B4EE6}" srcOrd="1" destOrd="0" presId="urn:microsoft.com/office/officeart/2009/3/layout/SpiralPicture"/>
    <dgm:cxn modelId="{68241C67-7717-48B6-91C3-FE3F3503A01F}" type="presParOf" srcId="{0F389E7C-3158-4C6B-8A06-1FF768F9725A}" destId="{C8C23DC1-C68C-42EA-839A-1EC4F901C8C6}" srcOrd="2" destOrd="0" presId="urn:microsoft.com/office/officeart/2009/3/layout/SpiralPicture"/>
    <dgm:cxn modelId="{517E4570-CF1D-4319-805C-FB78ADD01778}" type="presParOf" srcId="{C8C23DC1-C68C-42EA-839A-1EC4F901C8C6}" destId="{AFFDD07E-ADD3-440A-8394-7D902917EB6B}" srcOrd="0" destOrd="0" presId="urn:microsoft.com/office/officeart/2009/3/layout/SpiralPicture"/>
    <dgm:cxn modelId="{A1906D11-672B-4CCA-87FC-CD5A344DCA12}" type="presParOf" srcId="{0F389E7C-3158-4C6B-8A06-1FF768F9725A}" destId="{250F0CE8-6D9F-4B2E-AA72-96CA47426907}" srcOrd="3" destOrd="0" presId="urn:microsoft.com/office/officeart/2009/3/layout/SpiralPicture"/>
    <dgm:cxn modelId="{DD09AEA3-FC78-4291-B6F8-9B6912FC7105}" type="presParOf" srcId="{250F0CE8-6D9F-4B2E-AA72-96CA47426907}" destId="{C65CFF86-D2CD-4528-9618-1FCBFB762335}" srcOrd="0" destOrd="0" presId="urn:microsoft.com/office/officeart/2009/3/layout/SpiralPicture"/>
    <dgm:cxn modelId="{4A243FAB-6070-4932-8AE4-87D79997BDDF}" type="presParOf" srcId="{0F389E7C-3158-4C6B-8A06-1FF768F9725A}" destId="{D4ABE101-B94B-4B30-BBE1-898A2436CF6D}" srcOrd="4" destOrd="0" presId="urn:microsoft.com/office/officeart/2009/3/layout/SpiralPicture"/>
    <dgm:cxn modelId="{BF7DA48D-ED86-4F30-A014-D3F4BD649197}" type="presParOf" srcId="{0F389E7C-3158-4C6B-8A06-1FF768F9725A}" destId="{BF945E46-7AC6-449C-B6B2-A527BBDA652D}" srcOrd="5" destOrd="0" presId="urn:microsoft.com/office/officeart/2009/3/layout/SpiralPicture"/>
    <dgm:cxn modelId="{36DC4DD1-B438-4109-BDFF-6B99F0185DFB}" type="presParOf" srcId="{0F389E7C-3158-4C6B-8A06-1FF768F9725A}" destId="{2BDC95EC-DE73-460B-83E1-2174D0A0CDEC}" srcOrd="6" destOrd="0" presId="urn:microsoft.com/office/officeart/2009/3/layout/SpiralPicture"/>
    <dgm:cxn modelId="{0B681FA0-FA9D-48AE-87C1-A6902A53325A}" type="presParOf" srcId="{0F389E7C-3158-4C6B-8A06-1FF768F9725A}" destId="{7C77D1CB-E4B2-4BE8-87F4-6EE872EC2C7D}" srcOrd="7" destOrd="0" presId="urn:microsoft.com/office/officeart/2009/3/layout/SpiralPicture"/>
    <dgm:cxn modelId="{DDCA870A-1832-46CA-90EC-426626B03D25}" type="presParOf" srcId="{66CFE784-5B03-42A7-BDE8-1A6A5F9E05D2}" destId="{A6D68231-B20A-4CC5-A388-5C4CEEA96413}" srcOrd="1" destOrd="0" presId="urn:microsoft.com/office/officeart/2009/3/layout/SpiralPicture"/>
    <dgm:cxn modelId="{064460FB-2124-49FF-84D9-95E839D28183}" type="presParOf" srcId="{A6D68231-B20A-4CC5-A388-5C4CEEA96413}" destId="{2AA2119C-A036-4F3A-ADA4-B0F42A52E60E}" srcOrd="0" destOrd="0" presId="urn:microsoft.com/office/officeart/2009/3/layout/SpiralPicture"/>
    <dgm:cxn modelId="{996D640B-E66A-4348-B2AE-7F0099CBBF53}" type="presParOf" srcId="{2AA2119C-A036-4F3A-ADA4-B0F42A52E60E}" destId="{244F80DD-B7C4-4E32-8C29-5EBB703EF45D}" srcOrd="0" destOrd="0" presId="urn:microsoft.com/office/officeart/2009/3/layout/SpiralPicture"/>
    <dgm:cxn modelId="{4A492A83-35EF-43A6-BA4A-AD65BF28948D}" type="presParOf" srcId="{A6D68231-B20A-4CC5-A388-5C4CEEA96413}" destId="{6E5DA3FC-034B-492C-9909-CF740D51AE23}" srcOrd="1" destOrd="0" presId="urn:microsoft.com/office/officeart/2009/3/layout/SpiralPi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A057D36-F780-4E6B-AAB8-3266F5FE78CC}" type="doc">
      <dgm:prSet loTypeId="urn:microsoft.com/office/officeart/2009/3/layout/SpiralPicture" loCatId="picture" qsTypeId="urn:microsoft.com/office/officeart/2005/8/quickstyle/simple1" qsCatId="simple" csTypeId="urn:microsoft.com/office/officeart/2005/8/colors/accent1_2" csCatId="accent1" phldr="1"/>
      <dgm:spPr/>
    </dgm:pt>
    <dgm:pt modelId="{53565C83-7331-495A-AD01-6B16129357D0}">
      <dgm:prSet phldrT="[Tekst]" phldr="1"/>
      <dgm:spPr/>
      <dgm:t>
        <a:bodyPr/>
        <a:lstStyle/>
        <a:p>
          <a:endParaRPr lang="hr-HR"/>
        </a:p>
      </dgm:t>
    </dgm:pt>
    <dgm:pt modelId="{82F4B80F-26C0-4C66-9868-ECDADDB39045}" type="parTrans" cxnId="{F7C60C21-D390-4272-8BD5-2833003D4CAF}">
      <dgm:prSet/>
      <dgm:spPr/>
      <dgm:t>
        <a:bodyPr/>
        <a:lstStyle/>
        <a:p>
          <a:endParaRPr lang="hr-HR"/>
        </a:p>
      </dgm:t>
    </dgm:pt>
    <dgm:pt modelId="{A918B654-0232-4E51-AD63-FE9E0274DD54}" type="sibTrans" cxnId="{F7C60C21-D390-4272-8BD5-2833003D4CAF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hr-HR"/>
        </a:p>
      </dgm:t>
    </dgm:pt>
    <dgm:pt modelId="{9F96DD68-1AE8-4FC4-BFCF-3962D674700D}" type="pres">
      <dgm:prSet presAssocID="{DA057D36-F780-4E6B-AAB8-3266F5FE78CC}" presName="Name0" presStyleCnt="0">
        <dgm:presLayoutVars>
          <dgm:chMax val="5"/>
          <dgm:dir/>
        </dgm:presLayoutVars>
      </dgm:prSet>
      <dgm:spPr/>
    </dgm:pt>
    <dgm:pt modelId="{B9230B8B-18D7-491F-B118-B1BD8A07998B}" type="pres">
      <dgm:prSet presAssocID="{DA057D36-F780-4E6B-AAB8-3266F5FE78CC}" presName="picts" presStyleCnt="0"/>
      <dgm:spPr/>
    </dgm:pt>
    <dgm:pt modelId="{C915BDF5-4EFD-4341-8B81-3DE75E34423B}" type="pres">
      <dgm:prSet presAssocID="{DA057D36-F780-4E6B-AAB8-3266F5FE78CC}" presName="space1" presStyleCnt="0"/>
      <dgm:spPr/>
    </dgm:pt>
    <dgm:pt modelId="{0B2934E9-C575-48AA-BB79-BC77233A18F1}" type="pres">
      <dgm:prSet presAssocID="{DA057D36-F780-4E6B-AAB8-3266F5FE78CC}" presName="space2" presStyleCnt="0"/>
      <dgm:spPr/>
    </dgm:pt>
    <dgm:pt modelId="{7C831D8B-5BFE-4A31-9961-1C2F26F1FA36}" type="pres">
      <dgm:prSet presAssocID="{A918B654-0232-4E51-AD63-FE9E0274DD54}" presName="pictA1" presStyleCnt="0"/>
      <dgm:spPr/>
    </dgm:pt>
    <dgm:pt modelId="{9C53DD45-C15F-4C33-9285-CFC24353620C}" type="pres">
      <dgm:prSet presAssocID="{A918B654-0232-4E51-AD63-FE9E0274DD54}" presName="imageRepeatNode" presStyleLbl="alignNode1" presStyleIdx="0" presStyleCnt="5"/>
      <dgm:spPr/>
    </dgm:pt>
    <dgm:pt modelId="{53F68B10-681D-4D0C-ABC1-9624F22D0728}" type="pres">
      <dgm:prSet presAssocID="{A918B654-0232-4E51-AD63-FE9E0274DD54}" presName="oneDotPict" presStyleCnt="0"/>
      <dgm:spPr/>
    </dgm:pt>
    <dgm:pt modelId="{5390D81E-A16A-4BBE-A0F3-4BD016D73A18}" type="pres">
      <dgm:prSet presAssocID="{A918B654-0232-4E51-AD63-FE9E0274DD54}" presName="dotPict_11" presStyleLbl="solidFgAcc1" presStyleIdx="0" presStyleCnt="2"/>
      <dgm:spPr/>
    </dgm:pt>
    <dgm:pt modelId="{3926EB28-D58A-4FBB-BACD-ED6BE33BE47D}" type="pres">
      <dgm:prSet presAssocID="{DA057D36-F780-4E6B-AAB8-3266F5FE78CC}" presName="pictB2" presStyleLbl="alignNode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B8E52F72-B9DF-43F6-87BD-390BF61BA6C7}" type="pres">
      <dgm:prSet presAssocID="{DA057D36-F780-4E6B-AAB8-3266F5FE78CC}" presName="pictB3" presStyleLbl="alignNode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ACD9EE2F-CB2B-4051-B600-6EF9A6F10000}" type="pres">
      <dgm:prSet presAssocID="{DA057D36-F780-4E6B-AAB8-3266F5FE78CC}" presName="pictB4" presStyleLbl="alignNode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BD59FF77-56D8-4A23-ABAB-F223C7E56EB6}" type="pres">
      <dgm:prSet presAssocID="{DA057D36-F780-4E6B-AAB8-3266F5FE78CC}" presName="pictB5" presStyleLbl="alignNode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4249AF54-A5B1-41BA-988E-332D4FCE434C}" type="pres">
      <dgm:prSet presAssocID="{DA057D36-F780-4E6B-AAB8-3266F5FE78CC}" presName="txLine" presStyleCnt="0"/>
      <dgm:spPr/>
    </dgm:pt>
    <dgm:pt modelId="{8D7A1C7C-4282-42E1-9EDA-AC70E068607B}" type="pres">
      <dgm:prSet presAssocID="{53565C83-7331-495A-AD01-6B16129357D0}" presName="oneDotTx" presStyleCnt="0"/>
      <dgm:spPr/>
    </dgm:pt>
    <dgm:pt modelId="{E1DCFC53-DC28-420D-BA71-205DD721D36A}" type="pres">
      <dgm:prSet presAssocID="{53565C83-7331-495A-AD01-6B16129357D0}" presName="dotTx_11" presStyleLbl="solidFgAcc1" presStyleIdx="1" presStyleCnt="2"/>
      <dgm:spPr/>
    </dgm:pt>
    <dgm:pt modelId="{5A017F8E-A975-4D58-B59B-6305DF7DAA52}" type="pres">
      <dgm:prSet presAssocID="{53565C83-7331-495A-AD01-6B16129357D0}" presName="Name37" presStyleLbl="revTx" presStyleIdx="0" presStyleCnt="1">
        <dgm:presLayoutVars>
          <dgm:bulletEnabled val="1"/>
        </dgm:presLayoutVars>
      </dgm:prSet>
      <dgm:spPr/>
    </dgm:pt>
  </dgm:ptLst>
  <dgm:cxnLst>
    <dgm:cxn modelId="{F7C60C21-D390-4272-8BD5-2833003D4CAF}" srcId="{DA057D36-F780-4E6B-AAB8-3266F5FE78CC}" destId="{53565C83-7331-495A-AD01-6B16129357D0}" srcOrd="0" destOrd="0" parTransId="{82F4B80F-26C0-4C66-9868-ECDADDB39045}" sibTransId="{A918B654-0232-4E51-AD63-FE9E0274DD54}"/>
    <dgm:cxn modelId="{6E7FFC77-9A9A-4E55-B390-FD5D02372694}" type="presOf" srcId="{53565C83-7331-495A-AD01-6B16129357D0}" destId="{5A017F8E-A975-4D58-B59B-6305DF7DAA52}" srcOrd="0" destOrd="0" presId="urn:microsoft.com/office/officeart/2009/3/layout/SpiralPicture"/>
    <dgm:cxn modelId="{32581F7D-FC3C-4D09-83EC-DFFFE32EAA23}" type="presOf" srcId="{DA057D36-F780-4E6B-AAB8-3266F5FE78CC}" destId="{9F96DD68-1AE8-4FC4-BFCF-3962D674700D}" srcOrd="0" destOrd="0" presId="urn:microsoft.com/office/officeart/2009/3/layout/SpiralPicture"/>
    <dgm:cxn modelId="{5996F6F6-01F8-456D-9958-70C0AF4D54CC}" type="presOf" srcId="{A918B654-0232-4E51-AD63-FE9E0274DD54}" destId="{9C53DD45-C15F-4C33-9285-CFC24353620C}" srcOrd="0" destOrd="0" presId="urn:microsoft.com/office/officeart/2009/3/layout/SpiralPicture"/>
    <dgm:cxn modelId="{7DC8A5F7-AE38-475B-9AFD-EA8D749E50EE}" type="presParOf" srcId="{9F96DD68-1AE8-4FC4-BFCF-3962D674700D}" destId="{B9230B8B-18D7-491F-B118-B1BD8A07998B}" srcOrd="0" destOrd="0" presId="urn:microsoft.com/office/officeart/2009/3/layout/SpiralPicture"/>
    <dgm:cxn modelId="{71A71120-7514-4BE7-AFDD-A0F1806B1D6C}" type="presParOf" srcId="{B9230B8B-18D7-491F-B118-B1BD8A07998B}" destId="{C915BDF5-4EFD-4341-8B81-3DE75E34423B}" srcOrd="0" destOrd="0" presId="urn:microsoft.com/office/officeart/2009/3/layout/SpiralPicture"/>
    <dgm:cxn modelId="{66E74802-1887-4910-A552-4C2AD37765FA}" type="presParOf" srcId="{B9230B8B-18D7-491F-B118-B1BD8A07998B}" destId="{0B2934E9-C575-48AA-BB79-BC77233A18F1}" srcOrd="1" destOrd="0" presId="urn:microsoft.com/office/officeart/2009/3/layout/SpiralPicture"/>
    <dgm:cxn modelId="{FC321023-CBB8-498A-AB8B-F97F3C30D725}" type="presParOf" srcId="{B9230B8B-18D7-491F-B118-B1BD8A07998B}" destId="{7C831D8B-5BFE-4A31-9961-1C2F26F1FA36}" srcOrd="2" destOrd="0" presId="urn:microsoft.com/office/officeart/2009/3/layout/SpiralPicture"/>
    <dgm:cxn modelId="{C6F6242E-5743-40A4-88C4-15D026F12761}" type="presParOf" srcId="{7C831D8B-5BFE-4A31-9961-1C2F26F1FA36}" destId="{9C53DD45-C15F-4C33-9285-CFC24353620C}" srcOrd="0" destOrd="0" presId="urn:microsoft.com/office/officeart/2009/3/layout/SpiralPicture"/>
    <dgm:cxn modelId="{34AA8E9F-BEAE-420D-8168-8FCD72758496}" type="presParOf" srcId="{B9230B8B-18D7-491F-B118-B1BD8A07998B}" destId="{53F68B10-681D-4D0C-ABC1-9624F22D0728}" srcOrd="3" destOrd="0" presId="urn:microsoft.com/office/officeart/2009/3/layout/SpiralPicture"/>
    <dgm:cxn modelId="{955A3DF6-29D8-4369-A71E-5FE3C96F7665}" type="presParOf" srcId="{53F68B10-681D-4D0C-ABC1-9624F22D0728}" destId="{5390D81E-A16A-4BBE-A0F3-4BD016D73A18}" srcOrd="0" destOrd="0" presId="urn:microsoft.com/office/officeart/2009/3/layout/SpiralPicture"/>
    <dgm:cxn modelId="{5CB9F026-4416-4633-89D0-29D2C36EA882}" type="presParOf" srcId="{B9230B8B-18D7-491F-B118-B1BD8A07998B}" destId="{3926EB28-D58A-4FBB-BACD-ED6BE33BE47D}" srcOrd="4" destOrd="0" presId="urn:microsoft.com/office/officeart/2009/3/layout/SpiralPicture"/>
    <dgm:cxn modelId="{0CC22F4A-CE3E-4B78-83F5-3FF57D1C84FA}" type="presParOf" srcId="{B9230B8B-18D7-491F-B118-B1BD8A07998B}" destId="{B8E52F72-B9DF-43F6-87BD-390BF61BA6C7}" srcOrd="5" destOrd="0" presId="urn:microsoft.com/office/officeart/2009/3/layout/SpiralPicture"/>
    <dgm:cxn modelId="{914FA1C6-D9D0-4941-87A3-1D70F9C465A7}" type="presParOf" srcId="{B9230B8B-18D7-491F-B118-B1BD8A07998B}" destId="{ACD9EE2F-CB2B-4051-B600-6EF9A6F10000}" srcOrd="6" destOrd="0" presId="urn:microsoft.com/office/officeart/2009/3/layout/SpiralPicture"/>
    <dgm:cxn modelId="{1F293082-AF08-4058-A834-4B8EBCFA8E3A}" type="presParOf" srcId="{B9230B8B-18D7-491F-B118-B1BD8A07998B}" destId="{BD59FF77-56D8-4A23-ABAB-F223C7E56EB6}" srcOrd="7" destOrd="0" presId="urn:microsoft.com/office/officeart/2009/3/layout/SpiralPicture"/>
    <dgm:cxn modelId="{887D05D5-C7AA-4731-81DE-FE642036D259}" type="presParOf" srcId="{9F96DD68-1AE8-4FC4-BFCF-3962D674700D}" destId="{4249AF54-A5B1-41BA-988E-332D4FCE434C}" srcOrd="1" destOrd="0" presId="urn:microsoft.com/office/officeart/2009/3/layout/SpiralPicture"/>
    <dgm:cxn modelId="{291539E5-1696-4602-99F3-EA49FDAFCD16}" type="presParOf" srcId="{4249AF54-A5B1-41BA-988E-332D4FCE434C}" destId="{8D7A1C7C-4282-42E1-9EDA-AC70E068607B}" srcOrd="0" destOrd="0" presId="urn:microsoft.com/office/officeart/2009/3/layout/SpiralPicture"/>
    <dgm:cxn modelId="{003CAAE4-4B3C-4F6C-94C3-8FA450389A92}" type="presParOf" srcId="{8D7A1C7C-4282-42E1-9EDA-AC70E068607B}" destId="{E1DCFC53-DC28-420D-BA71-205DD721D36A}" srcOrd="0" destOrd="0" presId="urn:microsoft.com/office/officeart/2009/3/layout/SpiralPicture"/>
    <dgm:cxn modelId="{A39F956D-9C59-436E-A8AA-B62D471E04AC}" type="presParOf" srcId="{4249AF54-A5B1-41BA-988E-332D4FCE434C}" destId="{5A017F8E-A975-4D58-B59B-6305DF7DAA52}" srcOrd="1" destOrd="0" presId="urn:microsoft.com/office/officeart/2009/3/layout/SpiralPi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3B96BD7-20EA-4F8A-B33C-EEEB2057E885}" type="doc">
      <dgm:prSet loTypeId="urn:microsoft.com/office/officeart/2009/3/layout/SpiralPicture" loCatId="picture" qsTypeId="urn:microsoft.com/office/officeart/2005/8/quickstyle/simple1" qsCatId="simple" csTypeId="urn:microsoft.com/office/officeart/2005/8/colors/accent1_2" csCatId="accent1" phldr="1"/>
      <dgm:spPr/>
    </dgm:pt>
    <dgm:pt modelId="{45143B7C-8D31-442C-AE12-9E153F67D5B3}">
      <dgm:prSet phldrT="[Tekst]" phldr="1"/>
      <dgm:spPr/>
      <dgm:t>
        <a:bodyPr/>
        <a:lstStyle/>
        <a:p>
          <a:endParaRPr lang="hr-HR"/>
        </a:p>
      </dgm:t>
    </dgm:pt>
    <dgm:pt modelId="{ACDE9AC9-958B-436A-AC02-2673351540DF}" type="parTrans" cxnId="{F8F84AFD-6BC6-45E5-9AE1-4A6EFF2FF389}">
      <dgm:prSet/>
      <dgm:spPr/>
      <dgm:t>
        <a:bodyPr/>
        <a:lstStyle/>
        <a:p>
          <a:endParaRPr lang="hr-HR"/>
        </a:p>
      </dgm:t>
    </dgm:pt>
    <dgm:pt modelId="{2ED1C900-4890-4EEC-92D5-4836A7411B42}" type="sibTrans" cxnId="{F8F84AFD-6BC6-45E5-9AE1-4A6EFF2FF389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hr-HR"/>
        </a:p>
      </dgm:t>
    </dgm:pt>
    <dgm:pt modelId="{60F14ACF-6EFC-4711-8FA1-E50147923140}" type="pres">
      <dgm:prSet presAssocID="{33B96BD7-20EA-4F8A-B33C-EEEB2057E885}" presName="Name0" presStyleCnt="0">
        <dgm:presLayoutVars>
          <dgm:chMax val="5"/>
          <dgm:dir/>
        </dgm:presLayoutVars>
      </dgm:prSet>
      <dgm:spPr/>
    </dgm:pt>
    <dgm:pt modelId="{8C76EB58-923F-409C-A7A2-397CAEF2C036}" type="pres">
      <dgm:prSet presAssocID="{33B96BD7-20EA-4F8A-B33C-EEEB2057E885}" presName="picts" presStyleCnt="0"/>
      <dgm:spPr/>
    </dgm:pt>
    <dgm:pt modelId="{0F559C02-9385-4280-8632-1FBB26137A59}" type="pres">
      <dgm:prSet presAssocID="{33B96BD7-20EA-4F8A-B33C-EEEB2057E885}" presName="space1" presStyleCnt="0"/>
      <dgm:spPr/>
    </dgm:pt>
    <dgm:pt modelId="{26812F54-7886-4F1D-8BCF-52BC24B033FD}" type="pres">
      <dgm:prSet presAssocID="{33B96BD7-20EA-4F8A-B33C-EEEB2057E885}" presName="space2" presStyleCnt="0"/>
      <dgm:spPr/>
    </dgm:pt>
    <dgm:pt modelId="{05C0B8D1-2C4F-41B1-B36B-E214DBAFC43B}" type="pres">
      <dgm:prSet presAssocID="{2ED1C900-4890-4EEC-92D5-4836A7411B42}" presName="pictA1" presStyleCnt="0"/>
      <dgm:spPr/>
    </dgm:pt>
    <dgm:pt modelId="{BC95105E-3598-4F01-96F2-6EA994EAB7D2}" type="pres">
      <dgm:prSet presAssocID="{2ED1C900-4890-4EEC-92D5-4836A7411B42}" presName="imageRepeatNode" presStyleLbl="alignNode1" presStyleIdx="0" presStyleCnt="5"/>
      <dgm:spPr/>
    </dgm:pt>
    <dgm:pt modelId="{1332A1E2-367D-4B95-BE30-BF34EA60E908}" type="pres">
      <dgm:prSet presAssocID="{2ED1C900-4890-4EEC-92D5-4836A7411B42}" presName="oneDotPict" presStyleCnt="0"/>
      <dgm:spPr/>
    </dgm:pt>
    <dgm:pt modelId="{3207E532-47C4-44DE-9BAC-ED7449DA1AB2}" type="pres">
      <dgm:prSet presAssocID="{2ED1C900-4890-4EEC-92D5-4836A7411B42}" presName="dotPict_11" presStyleLbl="solidFgAcc1" presStyleIdx="0" presStyleCnt="2"/>
      <dgm:spPr/>
    </dgm:pt>
    <dgm:pt modelId="{AF8FE4BB-FBBC-4C6C-BFE9-DD83A059A4B4}" type="pres">
      <dgm:prSet presAssocID="{33B96BD7-20EA-4F8A-B33C-EEEB2057E885}" presName="pictB2" presStyleLbl="alignNode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4D97D4EF-6B6A-4616-B3A5-E662C1A093B5}" type="pres">
      <dgm:prSet presAssocID="{33B96BD7-20EA-4F8A-B33C-EEEB2057E885}" presName="pictB3" presStyleLbl="alignNode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66C0859A-3CC5-46E8-8058-871092FB5A9C}" type="pres">
      <dgm:prSet presAssocID="{33B96BD7-20EA-4F8A-B33C-EEEB2057E885}" presName="pictB4" presStyleLbl="alignNode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A1FB60B7-CBA2-44EE-B928-392D9C90E6E0}" type="pres">
      <dgm:prSet presAssocID="{33B96BD7-20EA-4F8A-B33C-EEEB2057E885}" presName="pictB5" presStyleLbl="alignNode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95E0D70A-BC6F-4F93-92CB-81C1285C12A6}" type="pres">
      <dgm:prSet presAssocID="{33B96BD7-20EA-4F8A-B33C-EEEB2057E885}" presName="txLine" presStyleCnt="0"/>
      <dgm:spPr/>
    </dgm:pt>
    <dgm:pt modelId="{E9C23526-56F8-4CD4-84BB-57DA7B58B1C4}" type="pres">
      <dgm:prSet presAssocID="{45143B7C-8D31-442C-AE12-9E153F67D5B3}" presName="oneDotTx" presStyleCnt="0"/>
      <dgm:spPr/>
    </dgm:pt>
    <dgm:pt modelId="{684DCED4-0FCD-4733-AB4D-828324578531}" type="pres">
      <dgm:prSet presAssocID="{45143B7C-8D31-442C-AE12-9E153F67D5B3}" presName="dotTx_11" presStyleLbl="solidFgAcc1" presStyleIdx="1" presStyleCnt="2"/>
      <dgm:spPr/>
    </dgm:pt>
    <dgm:pt modelId="{A9AE876E-585A-4E73-9F0F-95834F7DE364}" type="pres">
      <dgm:prSet presAssocID="{45143B7C-8D31-442C-AE12-9E153F67D5B3}" presName="Name37" presStyleLbl="revTx" presStyleIdx="0" presStyleCnt="1">
        <dgm:presLayoutVars>
          <dgm:bulletEnabled val="1"/>
        </dgm:presLayoutVars>
      </dgm:prSet>
      <dgm:spPr/>
    </dgm:pt>
  </dgm:ptLst>
  <dgm:cxnLst>
    <dgm:cxn modelId="{46985C75-A7D5-4908-A1DD-F9C59DB5A2C7}" type="presOf" srcId="{45143B7C-8D31-442C-AE12-9E153F67D5B3}" destId="{A9AE876E-585A-4E73-9F0F-95834F7DE364}" srcOrd="0" destOrd="0" presId="urn:microsoft.com/office/officeart/2009/3/layout/SpiralPicture"/>
    <dgm:cxn modelId="{4FFA3477-4233-4EBD-85FF-E4DDB02E633B}" type="presOf" srcId="{33B96BD7-20EA-4F8A-B33C-EEEB2057E885}" destId="{60F14ACF-6EFC-4711-8FA1-E50147923140}" srcOrd="0" destOrd="0" presId="urn:microsoft.com/office/officeart/2009/3/layout/SpiralPicture"/>
    <dgm:cxn modelId="{F0E8468A-0944-41DE-ADD2-E2F8E70ABDC1}" type="presOf" srcId="{2ED1C900-4890-4EEC-92D5-4836A7411B42}" destId="{BC95105E-3598-4F01-96F2-6EA994EAB7D2}" srcOrd="0" destOrd="0" presId="urn:microsoft.com/office/officeart/2009/3/layout/SpiralPicture"/>
    <dgm:cxn modelId="{F8F84AFD-6BC6-45E5-9AE1-4A6EFF2FF389}" srcId="{33B96BD7-20EA-4F8A-B33C-EEEB2057E885}" destId="{45143B7C-8D31-442C-AE12-9E153F67D5B3}" srcOrd="0" destOrd="0" parTransId="{ACDE9AC9-958B-436A-AC02-2673351540DF}" sibTransId="{2ED1C900-4890-4EEC-92D5-4836A7411B42}"/>
    <dgm:cxn modelId="{FBBD262F-3600-43FF-B508-03796EA7075F}" type="presParOf" srcId="{60F14ACF-6EFC-4711-8FA1-E50147923140}" destId="{8C76EB58-923F-409C-A7A2-397CAEF2C036}" srcOrd="0" destOrd="0" presId="urn:microsoft.com/office/officeart/2009/3/layout/SpiralPicture"/>
    <dgm:cxn modelId="{29DAEE61-BDB9-4687-8B9A-603EFCFBEE90}" type="presParOf" srcId="{8C76EB58-923F-409C-A7A2-397CAEF2C036}" destId="{0F559C02-9385-4280-8632-1FBB26137A59}" srcOrd="0" destOrd="0" presId="urn:microsoft.com/office/officeart/2009/3/layout/SpiralPicture"/>
    <dgm:cxn modelId="{9986A0C4-2FD0-44DB-9365-DCB2DC1386D1}" type="presParOf" srcId="{8C76EB58-923F-409C-A7A2-397CAEF2C036}" destId="{26812F54-7886-4F1D-8BCF-52BC24B033FD}" srcOrd="1" destOrd="0" presId="urn:microsoft.com/office/officeart/2009/3/layout/SpiralPicture"/>
    <dgm:cxn modelId="{294E5B09-AA71-4388-9083-718D32A883B6}" type="presParOf" srcId="{8C76EB58-923F-409C-A7A2-397CAEF2C036}" destId="{05C0B8D1-2C4F-41B1-B36B-E214DBAFC43B}" srcOrd="2" destOrd="0" presId="urn:microsoft.com/office/officeart/2009/3/layout/SpiralPicture"/>
    <dgm:cxn modelId="{4EB65478-DAF2-47EC-81C7-EEB19C1B89E2}" type="presParOf" srcId="{05C0B8D1-2C4F-41B1-B36B-E214DBAFC43B}" destId="{BC95105E-3598-4F01-96F2-6EA994EAB7D2}" srcOrd="0" destOrd="0" presId="urn:microsoft.com/office/officeart/2009/3/layout/SpiralPicture"/>
    <dgm:cxn modelId="{F65CB886-E5DC-493B-BF2D-C91EB57967ED}" type="presParOf" srcId="{8C76EB58-923F-409C-A7A2-397CAEF2C036}" destId="{1332A1E2-367D-4B95-BE30-BF34EA60E908}" srcOrd="3" destOrd="0" presId="urn:microsoft.com/office/officeart/2009/3/layout/SpiralPicture"/>
    <dgm:cxn modelId="{3FBAEF34-A6CC-46C8-B28C-06F377057E79}" type="presParOf" srcId="{1332A1E2-367D-4B95-BE30-BF34EA60E908}" destId="{3207E532-47C4-44DE-9BAC-ED7449DA1AB2}" srcOrd="0" destOrd="0" presId="urn:microsoft.com/office/officeart/2009/3/layout/SpiralPicture"/>
    <dgm:cxn modelId="{F27ACDFB-674A-4434-9864-3C6DD1D51B6E}" type="presParOf" srcId="{8C76EB58-923F-409C-A7A2-397CAEF2C036}" destId="{AF8FE4BB-FBBC-4C6C-BFE9-DD83A059A4B4}" srcOrd="4" destOrd="0" presId="urn:microsoft.com/office/officeart/2009/3/layout/SpiralPicture"/>
    <dgm:cxn modelId="{563B7545-CE89-45B5-AA23-40F6283A078C}" type="presParOf" srcId="{8C76EB58-923F-409C-A7A2-397CAEF2C036}" destId="{4D97D4EF-6B6A-4616-B3A5-E662C1A093B5}" srcOrd="5" destOrd="0" presId="urn:microsoft.com/office/officeart/2009/3/layout/SpiralPicture"/>
    <dgm:cxn modelId="{BE516A02-4267-4A25-8BB2-2AD75089A42E}" type="presParOf" srcId="{8C76EB58-923F-409C-A7A2-397CAEF2C036}" destId="{66C0859A-3CC5-46E8-8058-871092FB5A9C}" srcOrd="6" destOrd="0" presId="urn:microsoft.com/office/officeart/2009/3/layout/SpiralPicture"/>
    <dgm:cxn modelId="{F3836520-8030-44B7-A644-9AF21B681D59}" type="presParOf" srcId="{8C76EB58-923F-409C-A7A2-397CAEF2C036}" destId="{A1FB60B7-CBA2-44EE-B928-392D9C90E6E0}" srcOrd="7" destOrd="0" presId="urn:microsoft.com/office/officeart/2009/3/layout/SpiralPicture"/>
    <dgm:cxn modelId="{6E7DCB89-8731-4D7C-8F2B-5DC9BC6F9423}" type="presParOf" srcId="{60F14ACF-6EFC-4711-8FA1-E50147923140}" destId="{95E0D70A-BC6F-4F93-92CB-81C1285C12A6}" srcOrd="1" destOrd="0" presId="urn:microsoft.com/office/officeart/2009/3/layout/SpiralPicture"/>
    <dgm:cxn modelId="{0C4A86EC-3E6B-4FE6-BE86-1810CE65B3D9}" type="presParOf" srcId="{95E0D70A-BC6F-4F93-92CB-81C1285C12A6}" destId="{E9C23526-56F8-4CD4-84BB-57DA7B58B1C4}" srcOrd="0" destOrd="0" presId="urn:microsoft.com/office/officeart/2009/3/layout/SpiralPicture"/>
    <dgm:cxn modelId="{C0FA1CFE-0641-4E2E-B5A1-6B7F0850DBF2}" type="presParOf" srcId="{E9C23526-56F8-4CD4-84BB-57DA7B58B1C4}" destId="{684DCED4-0FCD-4733-AB4D-828324578531}" srcOrd="0" destOrd="0" presId="urn:microsoft.com/office/officeart/2009/3/layout/SpiralPicture"/>
    <dgm:cxn modelId="{5719E035-187D-4BD1-B582-D4A594A40C2B}" type="presParOf" srcId="{95E0D70A-BC6F-4F93-92CB-81C1285C12A6}" destId="{A9AE876E-585A-4E73-9F0F-95834F7DE364}" srcOrd="1" destOrd="0" presId="urn:microsoft.com/office/officeart/2009/3/layout/SpiralPi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0A4FCA7-7C9A-4997-8625-BC9D7230560E}" type="doc">
      <dgm:prSet loTypeId="urn:microsoft.com/office/officeart/2009/3/layout/SpiralPicture" loCatId="picture" qsTypeId="urn:microsoft.com/office/officeart/2005/8/quickstyle/simple1" qsCatId="simple" csTypeId="urn:microsoft.com/office/officeart/2005/8/colors/accent1_2" csCatId="accent1" phldr="1"/>
      <dgm:spPr/>
    </dgm:pt>
    <dgm:pt modelId="{1617238E-0A43-4579-8841-D665ECEAE9D7}">
      <dgm:prSet phldrT="[Tekst]" phldr="1"/>
      <dgm:spPr/>
      <dgm:t>
        <a:bodyPr/>
        <a:lstStyle/>
        <a:p>
          <a:endParaRPr lang="hr-HR"/>
        </a:p>
      </dgm:t>
    </dgm:pt>
    <dgm:pt modelId="{7D793205-35CD-45B0-BE83-A26ED332A985}" type="parTrans" cxnId="{F06AC114-419B-4290-A35F-6A76858A20A1}">
      <dgm:prSet/>
      <dgm:spPr/>
      <dgm:t>
        <a:bodyPr/>
        <a:lstStyle/>
        <a:p>
          <a:endParaRPr lang="hr-HR"/>
        </a:p>
      </dgm:t>
    </dgm:pt>
    <dgm:pt modelId="{9A74A7F0-7DE6-480F-817B-940945628D0E}" type="sibTrans" cxnId="{F06AC114-419B-4290-A35F-6A76858A20A1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hr-HR"/>
        </a:p>
      </dgm:t>
    </dgm:pt>
    <dgm:pt modelId="{9B379278-54ED-4414-A41F-0639E2AEF5F6}" type="pres">
      <dgm:prSet presAssocID="{A0A4FCA7-7C9A-4997-8625-BC9D7230560E}" presName="Name0" presStyleCnt="0">
        <dgm:presLayoutVars>
          <dgm:chMax val="5"/>
          <dgm:dir/>
        </dgm:presLayoutVars>
      </dgm:prSet>
      <dgm:spPr/>
    </dgm:pt>
    <dgm:pt modelId="{31128802-C019-4DA3-8CF1-208395729BA9}" type="pres">
      <dgm:prSet presAssocID="{A0A4FCA7-7C9A-4997-8625-BC9D7230560E}" presName="picts" presStyleCnt="0"/>
      <dgm:spPr/>
    </dgm:pt>
    <dgm:pt modelId="{BEC5E597-9A22-492B-9417-B429A97B7185}" type="pres">
      <dgm:prSet presAssocID="{A0A4FCA7-7C9A-4997-8625-BC9D7230560E}" presName="space1" presStyleCnt="0"/>
      <dgm:spPr/>
    </dgm:pt>
    <dgm:pt modelId="{DD8FE9C1-6E29-4735-B3D8-E352E4EB93B5}" type="pres">
      <dgm:prSet presAssocID="{A0A4FCA7-7C9A-4997-8625-BC9D7230560E}" presName="space2" presStyleCnt="0"/>
      <dgm:spPr/>
    </dgm:pt>
    <dgm:pt modelId="{8F0EA485-5439-4ECE-96AE-626F77566A7B}" type="pres">
      <dgm:prSet presAssocID="{9A74A7F0-7DE6-480F-817B-940945628D0E}" presName="pictA1" presStyleCnt="0"/>
      <dgm:spPr/>
    </dgm:pt>
    <dgm:pt modelId="{1CAB64BA-B71B-4736-838F-F5964BE8A822}" type="pres">
      <dgm:prSet presAssocID="{9A74A7F0-7DE6-480F-817B-940945628D0E}" presName="imageRepeatNode" presStyleLbl="alignNode1" presStyleIdx="0" presStyleCnt="5"/>
      <dgm:spPr/>
    </dgm:pt>
    <dgm:pt modelId="{724B790A-9170-48B8-994D-8B8F68820612}" type="pres">
      <dgm:prSet presAssocID="{9A74A7F0-7DE6-480F-817B-940945628D0E}" presName="oneDotPict" presStyleCnt="0"/>
      <dgm:spPr/>
    </dgm:pt>
    <dgm:pt modelId="{51E57B35-AD24-475A-9996-B14235ED59A3}" type="pres">
      <dgm:prSet presAssocID="{9A74A7F0-7DE6-480F-817B-940945628D0E}" presName="dotPict_11" presStyleLbl="solidFgAcc1" presStyleIdx="0" presStyleCnt="2"/>
      <dgm:spPr/>
    </dgm:pt>
    <dgm:pt modelId="{CB4C331F-19A7-45A4-9D98-9473C8EB8222}" type="pres">
      <dgm:prSet presAssocID="{A0A4FCA7-7C9A-4997-8625-BC9D7230560E}" presName="pictB2" presStyleLbl="alignNode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BD66C849-E076-47F8-8F9D-B6BAA321D411}" type="pres">
      <dgm:prSet presAssocID="{A0A4FCA7-7C9A-4997-8625-BC9D7230560E}" presName="pictB3" presStyleLbl="alignNode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9EEE7957-926F-42F6-A81F-8091B68FC170}" type="pres">
      <dgm:prSet presAssocID="{A0A4FCA7-7C9A-4997-8625-BC9D7230560E}" presName="pictB4" presStyleLbl="alignNode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D309533D-2AFD-42FE-8CB5-43FDB9FE4F6A}" type="pres">
      <dgm:prSet presAssocID="{A0A4FCA7-7C9A-4997-8625-BC9D7230560E}" presName="pictB5" presStyleLbl="alignNode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B4487B55-DB33-4750-BD06-244D9AC88E7D}" type="pres">
      <dgm:prSet presAssocID="{A0A4FCA7-7C9A-4997-8625-BC9D7230560E}" presName="txLine" presStyleCnt="0"/>
      <dgm:spPr/>
    </dgm:pt>
    <dgm:pt modelId="{A8874A99-4D77-4EEA-8338-7C09AA608505}" type="pres">
      <dgm:prSet presAssocID="{1617238E-0A43-4579-8841-D665ECEAE9D7}" presName="oneDotTx" presStyleCnt="0"/>
      <dgm:spPr/>
    </dgm:pt>
    <dgm:pt modelId="{15B294AD-35E4-4E13-9FF9-F0CB17342638}" type="pres">
      <dgm:prSet presAssocID="{1617238E-0A43-4579-8841-D665ECEAE9D7}" presName="dotTx_11" presStyleLbl="solidFgAcc1" presStyleIdx="1" presStyleCnt="2"/>
      <dgm:spPr/>
    </dgm:pt>
    <dgm:pt modelId="{D671EAFD-E9D1-4981-8845-3365AD91E59E}" type="pres">
      <dgm:prSet presAssocID="{1617238E-0A43-4579-8841-D665ECEAE9D7}" presName="Name37" presStyleLbl="revTx" presStyleIdx="0" presStyleCnt="1">
        <dgm:presLayoutVars>
          <dgm:bulletEnabled val="1"/>
        </dgm:presLayoutVars>
      </dgm:prSet>
      <dgm:spPr/>
    </dgm:pt>
  </dgm:ptLst>
  <dgm:cxnLst>
    <dgm:cxn modelId="{F06AC114-419B-4290-A35F-6A76858A20A1}" srcId="{A0A4FCA7-7C9A-4997-8625-BC9D7230560E}" destId="{1617238E-0A43-4579-8841-D665ECEAE9D7}" srcOrd="0" destOrd="0" parTransId="{7D793205-35CD-45B0-BE83-A26ED332A985}" sibTransId="{9A74A7F0-7DE6-480F-817B-940945628D0E}"/>
    <dgm:cxn modelId="{D0F0E334-DD5C-4997-8FB3-64F4864C81CD}" type="presOf" srcId="{9A74A7F0-7DE6-480F-817B-940945628D0E}" destId="{1CAB64BA-B71B-4736-838F-F5964BE8A822}" srcOrd="0" destOrd="0" presId="urn:microsoft.com/office/officeart/2009/3/layout/SpiralPicture"/>
    <dgm:cxn modelId="{D352AE72-3A84-4D2D-8FBD-06BDA1768D83}" type="presOf" srcId="{1617238E-0A43-4579-8841-D665ECEAE9D7}" destId="{D671EAFD-E9D1-4981-8845-3365AD91E59E}" srcOrd="0" destOrd="0" presId="urn:microsoft.com/office/officeart/2009/3/layout/SpiralPicture"/>
    <dgm:cxn modelId="{0A80B4F5-2807-4999-9AA0-E973CF6D5802}" type="presOf" srcId="{A0A4FCA7-7C9A-4997-8625-BC9D7230560E}" destId="{9B379278-54ED-4414-A41F-0639E2AEF5F6}" srcOrd="0" destOrd="0" presId="urn:microsoft.com/office/officeart/2009/3/layout/SpiralPicture"/>
    <dgm:cxn modelId="{5AF5CC1C-0D1D-4B5F-8916-45D9D0A7E102}" type="presParOf" srcId="{9B379278-54ED-4414-A41F-0639E2AEF5F6}" destId="{31128802-C019-4DA3-8CF1-208395729BA9}" srcOrd="0" destOrd="0" presId="urn:microsoft.com/office/officeart/2009/3/layout/SpiralPicture"/>
    <dgm:cxn modelId="{B58BC1DB-BB90-46EE-B78B-C3831EA5DFC0}" type="presParOf" srcId="{31128802-C019-4DA3-8CF1-208395729BA9}" destId="{BEC5E597-9A22-492B-9417-B429A97B7185}" srcOrd="0" destOrd="0" presId="urn:microsoft.com/office/officeart/2009/3/layout/SpiralPicture"/>
    <dgm:cxn modelId="{E69F8BEE-D480-4088-8B11-4259A2291806}" type="presParOf" srcId="{31128802-C019-4DA3-8CF1-208395729BA9}" destId="{DD8FE9C1-6E29-4735-B3D8-E352E4EB93B5}" srcOrd="1" destOrd="0" presId="urn:microsoft.com/office/officeart/2009/3/layout/SpiralPicture"/>
    <dgm:cxn modelId="{8F41C676-90D9-4A81-BBB4-DDF6BFE08C65}" type="presParOf" srcId="{31128802-C019-4DA3-8CF1-208395729BA9}" destId="{8F0EA485-5439-4ECE-96AE-626F77566A7B}" srcOrd="2" destOrd="0" presId="urn:microsoft.com/office/officeart/2009/3/layout/SpiralPicture"/>
    <dgm:cxn modelId="{B0C9CF76-2C33-4A53-AA96-A4813642D8BE}" type="presParOf" srcId="{8F0EA485-5439-4ECE-96AE-626F77566A7B}" destId="{1CAB64BA-B71B-4736-838F-F5964BE8A822}" srcOrd="0" destOrd="0" presId="urn:microsoft.com/office/officeart/2009/3/layout/SpiralPicture"/>
    <dgm:cxn modelId="{42309326-DDFD-4075-8993-8237FB3D59BC}" type="presParOf" srcId="{31128802-C019-4DA3-8CF1-208395729BA9}" destId="{724B790A-9170-48B8-994D-8B8F68820612}" srcOrd="3" destOrd="0" presId="urn:microsoft.com/office/officeart/2009/3/layout/SpiralPicture"/>
    <dgm:cxn modelId="{6ABCEDDD-063D-455F-B1CD-2ACE190FD5C6}" type="presParOf" srcId="{724B790A-9170-48B8-994D-8B8F68820612}" destId="{51E57B35-AD24-475A-9996-B14235ED59A3}" srcOrd="0" destOrd="0" presId="urn:microsoft.com/office/officeart/2009/3/layout/SpiralPicture"/>
    <dgm:cxn modelId="{7C5665C2-3AF1-484E-82AF-22D97154FBFD}" type="presParOf" srcId="{31128802-C019-4DA3-8CF1-208395729BA9}" destId="{CB4C331F-19A7-45A4-9D98-9473C8EB8222}" srcOrd="4" destOrd="0" presId="urn:microsoft.com/office/officeart/2009/3/layout/SpiralPicture"/>
    <dgm:cxn modelId="{809CE53B-0A5D-42E3-84E8-69E52E735BD5}" type="presParOf" srcId="{31128802-C019-4DA3-8CF1-208395729BA9}" destId="{BD66C849-E076-47F8-8F9D-B6BAA321D411}" srcOrd="5" destOrd="0" presId="urn:microsoft.com/office/officeart/2009/3/layout/SpiralPicture"/>
    <dgm:cxn modelId="{D70DFC52-9F9B-42A6-A8F9-C314D097C0E4}" type="presParOf" srcId="{31128802-C019-4DA3-8CF1-208395729BA9}" destId="{9EEE7957-926F-42F6-A81F-8091B68FC170}" srcOrd="6" destOrd="0" presId="urn:microsoft.com/office/officeart/2009/3/layout/SpiralPicture"/>
    <dgm:cxn modelId="{8867C1C2-6285-4432-8856-69D3B5EE73BE}" type="presParOf" srcId="{31128802-C019-4DA3-8CF1-208395729BA9}" destId="{D309533D-2AFD-42FE-8CB5-43FDB9FE4F6A}" srcOrd="7" destOrd="0" presId="urn:microsoft.com/office/officeart/2009/3/layout/SpiralPicture"/>
    <dgm:cxn modelId="{13A43C8A-8676-475A-8D7B-9CE4776CE151}" type="presParOf" srcId="{9B379278-54ED-4414-A41F-0639E2AEF5F6}" destId="{B4487B55-DB33-4750-BD06-244D9AC88E7D}" srcOrd="1" destOrd="0" presId="urn:microsoft.com/office/officeart/2009/3/layout/SpiralPicture"/>
    <dgm:cxn modelId="{92B285B6-188F-42BE-9B48-5D8BB20168F2}" type="presParOf" srcId="{B4487B55-DB33-4750-BD06-244D9AC88E7D}" destId="{A8874A99-4D77-4EEA-8338-7C09AA608505}" srcOrd="0" destOrd="0" presId="urn:microsoft.com/office/officeart/2009/3/layout/SpiralPicture"/>
    <dgm:cxn modelId="{651E539D-9F3B-4104-A789-4B12EBDECA08}" type="presParOf" srcId="{A8874A99-4D77-4EEA-8338-7C09AA608505}" destId="{15B294AD-35E4-4E13-9FF9-F0CB17342638}" srcOrd="0" destOrd="0" presId="urn:microsoft.com/office/officeart/2009/3/layout/SpiralPicture"/>
    <dgm:cxn modelId="{19349A1B-E304-4C18-8974-232F2D8246C3}" type="presParOf" srcId="{B4487B55-DB33-4750-BD06-244D9AC88E7D}" destId="{D671EAFD-E9D1-4981-8845-3365AD91E59E}" srcOrd="1" destOrd="0" presId="urn:microsoft.com/office/officeart/2009/3/layout/SpiralPi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2A9A4E0-5FDF-4E34-8FB4-B9A89E14EF5C}" type="doc">
      <dgm:prSet loTypeId="urn:microsoft.com/office/officeart/2009/3/layout/SpiralPicture" loCatId="picture" qsTypeId="urn:microsoft.com/office/officeart/2005/8/quickstyle/simple1" qsCatId="simple" csTypeId="urn:microsoft.com/office/officeart/2005/8/colors/accent1_2" csCatId="accent1" phldr="1"/>
      <dgm:spPr/>
    </dgm:pt>
    <dgm:pt modelId="{A26F1861-7AD7-4857-A6B9-37D7F05A84EB}">
      <dgm:prSet phldrT="[Tekst]" phldr="1"/>
      <dgm:spPr/>
      <dgm:t>
        <a:bodyPr/>
        <a:lstStyle/>
        <a:p>
          <a:endParaRPr lang="hr-HR"/>
        </a:p>
      </dgm:t>
    </dgm:pt>
    <dgm:pt modelId="{B15379A0-9E31-4308-8179-9E16DB14F9A7}" type="parTrans" cxnId="{E6B1598F-276C-41B5-B57E-30BE22BA5F92}">
      <dgm:prSet/>
      <dgm:spPr/>
      <dgm:t>
        <a:bodyPr/>
        <a:lstStyle/>
        <a:p>
          <a:endParaRPr lang="hr-HR"/>
        </a:p>
      </dgm:t>
    </dgm:pt>
    <dgm:pt modelId="{C07199FE-47BF-4FE4-917B-0E49D22E20A3}" type="sibTrans" cxnId="{E6B1598F-276C-41B5-B57E-30BE22BA5F92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hr-HR"/>
        </a:p>
      </dgm:t>
    </dgm:pt>
    <dgm:pt modelId="{98F6B691-3DD9-4CB3-8753-1333A067326A}" type="pres">
      <dgm:prSet presAssocID="{E2A9A4E0-5FDF-4E34-8FB4-B9A89E14EF5C}" presName="Name0" presStyleCnt="0">
        <dgm:presLayoutVars>
          <dgm:chMax val="5"/>
          <dgm:dir/>
        </dgm:presLayoutVars>
      </dgm:prSet>
      <dgm:spPr/>
    </dgm:pt>
    <dgm:pt modelId="{10A0B370-26BD-4B7B-9D6F-700D02CD8259}" type="pres">
      <dgm:prSet presAssocID="{E2A9A4E0-5FDF-4E34-8FB4-B9A89E14EF5C}" presName="picts" presStyleCnt="0"/>
      <dgm:spPr/>
    </dgm:pt>
    <dgm:pt modelId="{1CA0F12C-2162-4090-B843-07C3F8564AAF}" type="pres">
      <dgm:prSet presAssocID="{E2A9A4E0-5FDF-4E34-8FB4-B9A89E14EF5C}" presName="space1" presStyleCnt="0"/>
      <dgm:spPr/>
    </dgm:pt>
    <dgm:pt modelId="{ECA001B2-4284-4C6A-A340-3EA3C1C02115}" type="pres">
      <dgm:prSet presAssocID="{E2A9A4E0-5FDF-4E34-8FB4-B9A89E14EF5C}" presName="space2" presStyleCnt="0"/>
      <dgm:spPr/>
    </dgm:pt>
    <dgm:pt modelId="{1B72B182-0414-4A80-93FC-38CA089AF2CB}" type="pres">
      <dgm:prSet presAssocID="{C07199FE-47BF-4FE4-917B-0E49D22E20A3}" presName="pictA1" presStyleCnt="0"/>
      <dgm:spPr/>
    </dgm:pt>
    <dgm:pt modelId="{A5B73553-1275-4E67-A5B9-C29D460F7882}" type="pres">
      <dgm:prSet presAssocID="{C07199FE-47BF-4FE4-917B-0E49D22E20A3}" presName="imageRepeatNode" presStyleLbl="alignNode1" presStyleIdx="0" presStyleCnt="5"/>
      <dgm:spPr/>
    </dgm:pt>
    <dgm:pt modelId="{5B93F323-869A-4945-9189-9FCD83D1ACEE}" type="pres">
      <dgm:prSet presAssocID="{C07199FE-47BF-4FE4-917B-0E49D22E20A3}" presName="oneDotPict" presStyleCnt="0"/>
      <dgm:spPr/>
    </dgm:pt>
    <dgm:pt modelId="{D7940C95-1E73-4C45-9099-F6214A3836C2}" type="pres">
      <dgm:prSet presAssocID="{C07199FE-47BF-4FE4-917B-0E49D22E20A3}" presName="dotPict_11" presStyleLbl="solidFgAcc1" presStyleIdx="0" presStyleCnt="2"/>
      <dgm:spPr/>
    </dgm:pt>
    <dgm:pt modelId="{7E093B6F-A056-4259-86E7-39F8D5FAF3C4}" type="pres">
      <dgm:prSet presAssocID="{E2A9A4E0-5FDF-4E34-8FB4-B9A89E14EF5C}" presName="pictB2" presStyleLbl="alignNode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BC1F2157-51FB-4FEB-8DC4-9CBDF8093B4E}" type="pres">
      <dgm:prSet presAssocID="{E2A9A4E0-5FDF-4E34-8FB4-B9A89E14EF5C}" presName="pictB3" presStyleLbl="alignNode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CE2E639E-71A0-4FD1-9EAE-BB19B8CE7384}" type="pres">
      <dgm:prSet presAssocID="{E2A9A4E0-5FDF-4E34-8FB4-B9A89E14EF5C}" presName="pictB4" presStyleLbl="alignNode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9751729A-467B-4B83-B522-836903D8F742}" type="pres">
      <dgm:prSet presAssocID="{E2A9A4E0-5FDF-4E34-8FB4-B9A89E14EF5C}" presName="pictB5" presStyleLbl="alignNode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38FFD4E2-AAA2-4A60-A7E3-C36E1746308B}" type="pres">
      <dgm:prSet presAssocID="{E2A9A4E0-5FDF-4E34-8FB4-B9A89E14EF5C}" presName="txLine" presStyleCnt="0"/>
      <dgm:spPr/>
    </dgm:pt>
    <dgm:pt modelId="{3B4FEE94-E8F3-4D09-B7EB-A060439F9334}" type="pres">
      <dgm:prSet presAssocID="{A26F1861-7AD7-4857-A6B9-37D7F05A84EB}" presName="oneDotTx" presStyleCnt="0"/>
      <dgm:spPr/>
    </dgm:pt>
    <dgm:pt modelId="{C811364E-534C-4858-8C53-FEB761333E5C}" type="pres">
      <dgm:prSet presAssocID="{A26F1861-7AD7-4857-A6B9-37D7F05A84EB}" presName="dotTx_11" presStyleLbl="solidFgAcc1" presStyleIdx="1" presStyleCnt="2"/>
      <dgm:spPr/>
    </dgm:pt>
    <dgm:pt modelId="{2413054D-FD1D-4843-97E3-2B67E88BCA33}" type="pres">
      <dgm:prSet presAssocID="{A26F1861-7AD7-4857-A6B9-37D7F05A84EB}" presName="Name37" presStyleLbl="revTx" presStyleIdx="0" presStyleCnt="1">
        <dgm:presLayoutVars>
          <dgm:bulletEnabled val="1"/>
        </dgm:presLayoutVars>
      </dgm:prSet>
      <dgm:spPr/>
    </dgm:pt>
  </dgm:ptLst>
  <dgm:cxnLst>
    <dgm:cxn modelId="{21AF3C2B-60A0-4C70-BBC0-E70829DEBE4B}" type="presOf" srcId="{A26F1861-7AD7-4857-A6B9-37D7F05A84EB}" destId="{2413054D-FD1D-4843-97E3-2B67E88BCA33}" srcOrd="0" destOrd="0" presId="urn:microsoft.com/office/officeart/2009/3/layout/SpiralPicture"/>
    <dgm:cxn modelId="{68180353-25F2-48C4-B63C-CD8723DBD3A6}" type="presOf" srcId="{C07199FE-47BF-4FE4-917B-0E49D22E20A3}" destId="{A5B73553-1275-4E67-A5B9-C29D460F7882}" srcOrd="0" destOrd="0" presId="urn:microsoft.com/office/officeart/2009/3/layout/SpiralPicture"/>
    <dgm:cxn modelId="{E6B1598F-276C-41B5-B57E-30BE22BA5F92}" srcId="{E2A9A4E0-5FDF-4E34-8FB4-B9A89E14EF5C}" destId="{A26F1861-7AD7-4857-A6B9-37D7F05A84EB}" srcOrd="0" destOrd="0" parTransId="{B15379A0-9E31-4308-8179-9E16DB14F9A7}" sibTransId="{C07199FE-47BF-4FE4-917B-0E49D22E20A3}"/>
    <dgm:cxn modelId="{9744C591-5992-4288-B61C-D5D5BEB26BA6}" type="presOf" srcId="{E2A9A4E0-5FDF-4E34-8FB4-B9A89E14EF5C}" destId="{98F6B691-3DD9-4CB3-8753-1333A067326A}" srcOrd="0" destOrd="0" presId="urn:microsoft.com/office/officeart/2009/3/layout/SpiralPicture"/>
    <dgm:cxn modelId="{8709D7C6-2DD4-413E-AC37-9E74C9979413}" type="presParOf" srcId="{98F6B691-3DD9-4CB3-8753-1333A067326A}" destId="{10A0B370-26BD-4B7B-9D6F-700D02CD8259}" srcOrd="0" destOrd="0" presId="urn:microsoft.com/office/officeart/2009/3/layout/SpiralPicture"/>
    <dgm:cxn modelId="{0D6BD73E-D318-4736-87AB-DE1FED2E117A}" type="presParOf" srcId="{10A0B370-26BD-4B7B-9D6F-700D02CD8259}" destId="{1CA0F12C-2162-4090-B843-07C3F8564AAF}" srcOrd="0" destOrd="0" presId="urn:microsoft.com/office/officeart/2009/3/layout/SpiralPicture"/>
    <dgm:cxn modelId="{EC589C1A-3C94-49E3-A6BB-C4CEAE851A2D}" type="presParOf" srcId="{10A0B370-26BD-4B7B-9D6F-700D02CD8259}" destId="{ECA001B2-4284-4C6A-A340-3EA3C1C02115}" srcOrd="1" destOrd="0" presId="urn:microsoft.com/office/officeart/2009/3/layout/SpiralPicture"/>
    <dgm:cxn modelId="{7A77DF65-9316-4331-84E4-E14D2EC05A99}" type="presParOf" srcId="{10A0B370-26BD-4B7B-9D6F-700D02CD8259}" destId="{1B72B182-0414-4A80-93FC-38CA089AF2CB}" srcOrd="2" destOrd="0" presId="urn:microsoft.com/office/officeart/2009/3/layout/SpiralPicture"/>
    <dgm:cxn modelId="{BE6E0C1F-B1DF-4D6C-9EE4-378C8B35261A}" type="presParOf" srcId="{1B72B182-0414-4A80-93FC-38CA089AF2CB}" destId="{A5B73553-1275-4E67-A5B9-C29D460F7882}" srcOrd="0" destOrd="0" presId="urn:microsoft.com/office/officeart/2009/3/layout/SpiralPicture"/>
    <dgm:cxn modelId="{935C489D-8F35-4FB0-A31B-2ED9AA83FB5A}" type="presParOf" srcId="{10A0B370-26BD-4B7B-9D6F-700D02CD8259}" destId="{5B93F323-869A-4945-9189-9FCD83D1ACEE}" srcOrd="3" destOrd="0" presId="urn:microsoft.com/office/officeart/2009/3/layout/SpiralPicture"/>
    <dgm:cxn modelId="{7584F776-857E-4823-928F-65E16CC67ABD}" type="presParOf" srcId="{5B93F323-869A-4945-9189-9FCD83D1ACEE}" destId="{D7940C95-1E73-4C45-9099-F6214A3836C2}" srcOrd="0" destOrd="0" presId="urn:microsoft.com/office/officeart/2009/3/layout/SpiralPicture"/>
    <dgm:cxn modelId="{EFB484F2-55A4-4EA2-9BDA-23D87BA92113}" type="presParOf" srcId="{10A0B370-26BD-4B7B-9D6F-700D02CD8259}" destId="{7E093B6F-A056-4259-86E7-39F8D5FAF3C4}" srcOrd="4" destOrd="0" presId="urn:microsoft.com/office/officeart/2009/3/layout/SpiralPicture"/>
    <dgm:cxn modelId="{D709F2F9-62A4-476D-807B-0BF7DA4F8A31}" type="presParOf" srcId="{10A0B370-26BD-4B7B-9D6F-700D02CD8259}" destId="{BC1F2157-51FB-4FEB-8DC4-9CBDF8093B4E}" srcOrd="5" destOrd="0" presId="urn:microsoft.com/office/officeart/2009/3/layout/SpiralPicture"/>
    <dgm:cxn modelId="{9C904BE0-204D-41E5-B040-EEE4D5188722}" type="presParOf" srcId="{10A0B370-26BD-4B7B-9D6F-700D02CD8259}" destId="{CE2E639E-71A0-4FD1-9EAE-BB19B8CE7384}" srcOrd="6" destOrd="0" presId="urn:microsoft.com/office/officeart/2009/3/layout/SpiralPicture"/>
    <dgm:cxn modelId="{0C6278C4-6DA1-4D50-A165-473649F12191}" type="presParOf" srcId="{10A0B370-26BD-4B7B-9D6F-700D02CD8259}" destId="{9751729A-467B-4B83-B522-836903D8F742}" srcOrd="7" destOrd="0" presId="urn:microsoft.com/office/officeart/2009/3/layout/SpiralPicture"/>
    <dgm:cxn modelId="{CE495601-F064-4BC7-B4E2-13C497A3D043}" type="presParOf" srcId="{98F6B691-3DD9-4CB3-8753-1333A067326A}" destId="{38FFD4E2-AAA2-4A60-A7E3-C36E1746308B}" srcOrd="1" destOrd="0" presId="urn:microsoft.com/office/officeart/2009/3/layout/SpiralPicture"/>
    <dgm:cxn modelId="{6BB0144E-43BB-4247-990D-D3E7B98A13D2}" type="presParOf" srcId="{38FFD4E2-AAA2-4A60-A7E3-C36E1746308B}" destId="{3B4FEE94-E8F3-4D09-B7EB-A060439F9334}" srcOrd="0" destOrd="0" presId="urn:microsoft.com/office/officeart/2009/3/layout/SpiralPicture"/>
    <dgm:cxn modelId="{783E3E00-D194-4951-BC41-55D753B77058}" type="presParOf" srcId="{3B4FEE94-E8F3-4D09-B7EB-A060439F9334}" destId="{C811364E-534C-4858-8C53-FEB761333E5C}" srcOrd="0" destOrd="0" presId="urn:microsoft.com/office/officeart/2009/3/layout/SpiralPicture"/>
    <dgm:cxn modelId="{DE35BE8B-750F-4122-94AD-AE413D2E670A}" type="presParOf" srcId="{38FFD4E2-AAA2-4A60-A7E3-C36E1746308B}" destId="{2413054D-FD1D-4843-97E3-2B67E88BCA33}" srcOrd="1" destOrd="0" presId="urn:microsoft.com/office/officeart/2009/3/layout/SpiralPi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7CB4A91-B884-477A-90A1-26FCCFF44B78}" type="doc">
      <dgm:prSet loTypeId="urn:microsoft.com/office/officeart/2009/3/layout/SpiralPicture" loCatId="picture" qsTypeId="urn:microsoft.com/office/officeart/2005/8/quickstyle/simple1" qsCatId="simple" csTypeId="urn:microsoft.com/office/officeart/2005/8/colors/accent1_2" csCatId="accent1" phldr="1"/>
      <dgm:spPr/>
    </dgm:pt>
    <dgm:pt modelId="{C9E00FB9-922E-410C-8D79-15EAF9CA01B5}">
      <dgm:prSet phldrT="[Tekst]" phldr="1"/>
      <dgm:spPr/>
      <dgm:t>
        <a:bodyPr/>
        <a:lstStyle/>
        <a:p>
          <a:endParaRPr lang="hr-HR"/>
        </a:p>
      </dgm:t>
    </dgm:pt>
    <dgm:pt modelId="{D5311E39-A874-4DE2-9366-63DE08E2BADC}" type="parTrans" cxnId="{02CA69FB-1DDF-4CAC-BAA9-6338B1715C22}">
      <dgm:prSet/>
      <dgm:spPr/>
      <dgm:t>
        <a:bodyPr/>
        <a:lstStyle/>
        <a:p>
          <a:endParaRPr lang="hr-HR"/>
        </a:p>
      </dgm:t>
    </dgm:pt>
    <dgm:pt modelId="{73BCCF71-C53A-4E3D-919E-D611DFA168CD}" type="sibTrans" cxnId="{02CA69FB-1DDF-4CAC-BAA9-6338B1715C22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hr-HR"/>
        </a:p>
      </dgm:t>
    </dgm:pt>
    <dgm:pt modelId="{C35ED279-2AB4-45B5-BFA8-9D8A89E0B6CA}" type="pres">
      <dgm:prSet presAssocID="{C7CB4A91-B884-477A-90A1-26FCCFF44B78}" presName="Name0" presStyleCnt="0">
        <dgm:presLayoutVars>
          <dgm:chMax val="5"/>
          <dgm:dir/>
        </dgm:presLayoutVars>
      </dgm:prSet>
      <dgm:spPr/>
    </dgm:pt>
    <dgm:pt modelId="{4B956065-F04F-4F5A-A977-58737650D0F2}" type="pres">
      <dgm:prSet presAssocID="{C7CB4A91-B884-477A-90A1-26FCCFF44B78}" presName="picts" presStyleCnt="0"/>
      <dgm:spPr/>
    </dgm:pt>
    <dgm:pt modelId="{C0AF8C93-54D9-43BD-B712-378C89B54995}" type="pres">
      <dgm:prSet presAssocID="{C7CB4A91-B884-477A-90A1-26FCCFF44B78}" presName="space1" presStyleCnt="0"/>
      <dgm:spPr/>
    </dgm:pt>
    <dgm:pt modelId="{FAFAD3E5-B8FE-4939-8745-A824B9FCBE94}" type="pres">
      <dgm:prSet presAssocID="{C7CB4A91-B884-477A-90A1-26FCCFF44B78}" presName="space2" presStyleCnt="0"/>
      <dgm:spPr/>
    </dgm:pt>
    <dgm:pt modelId="{F879863C-67C9-44E0-917D-96DE002DF41C}" type="pres">
      <dgm:prSet presAssocID="{73BCCF71-C53A-4E3D-919E-D611DFA168CD}" presName="pictA1" presStyleCnt="0"/>
      <dgm:spPr/>
    </dgm:pt>
    <dgm:pt modelId="{0FDFE948-6EB4-4AEB-85DB-F99817F25DA4}" type="pres">
      <dgm:prSet presAssocID="{73BCCF71-C53A-4E3D-919E-D611DFA168CD}" presName="imageRepeatNode" presStyleLbl="alignNode1" presStyleIdx="0" presStyleCnt="5"/>
      <dgm:spPr/>
    </dgm:pt>
    <dgm:pt modelId="{673C079B-A007-425E-9FD9-CE3025C4F21C}" type="pres">
      <dgm:prSet presAssocID="{73BCCF71-C53A-4E3D-919E-D611DFA168CD}" presName="oneDotPict" presStyleCnt="0"/>
      <dgm:spPr/>
    </dgm:pt>
    <dgm:pt modelId="{D3491E15-13A7-4011-A17C-289FB10B68FB}" type="pres">
      <dgm:prSet presAssocID="{73BCCF71-C53A-4E3D-919E-D611DFA168CD}" presName="dotPict_11" presStyleLbl="solidFgAcc1" presStyleIdx="0" presStyleCnt="2"/>
      <dgm:spPr/>
    </dgm:pt>
    <dgm:pt modelId="{916A3B37-EBD6-4DC6-B7FD-A2E1390774E2}" type="pres">
      <dgm:prSet presAssocID="{C7CB4A91-B884-477A-90A1-26FCCFF44B78}" presName="pictB2" presStyleLbl="alignNode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73AAB166-19B6-482C-8D1B-DCA66D7EA65B}" type="pres">
      <dgm:prSet presAssocID="{C7CB4A91-B884-477A-90A1-26FCCFF44B78}" presName="pictB3" presStyleLbl="alignNode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4A5C87FD-B6B5-4293-A72C-2FCFF9BF55E4}" type="pres">
      <dgm:prSet presAssocID="{C7CB4A91-B884-477A-90A1-26FCCFF44B78}" presName="pictB4" presStyleLbl="alignNode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04409673-5F13-4E31-97F5-DD2F823DE645}" type="pres">
      <dgm:prSet presAssocID="{C7CB4A91-B884-477A-90A1-26FCCFF44B78}" presName="pictB5" presStyleLbl="alignNode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57F1F686-9456-40E3-81A2-709A4FF6FF2B}" type="pres">
      <dgm:prSet presAssocID="{C7CB4A91-B884-477A-90A1-26FCCFF44B78}" presName="txLine" presStyleCnt="0"/>
      <dgm:spPr/>
    </dgm:pt>
    <dgm:pt modelId="{E0E4E62B-9E54-4BB6-AFD5-99C25070BACC}" type="pres">
      <dgm:prSet presAssocID="{C9E00FB9-922E-410C-8D79-15EAF9CA01B5}" presName="oneDotTx" presStyleCnt="0"/>
      <dgm:spPr/>
    </dgm:pt>
    <dgm:pt modelId="{F9F95852-00DC-4083-B210-9B7CB28D3A72}" type="pres">
      <dgm:prSet presAssocID="{C9E00FB9-922E-410C-8D79-15EAF9CA01B5}" presName="dotTx_11" presStyleLbl="solidFgAcc1" presStyleIdx="1" presStyleCnt="2"/>
      <dgm:spPr/>
    </dgm:pt>
    <dgm:pt modelId="{16C09D3E-A3F3-46C0-B6DE-B8FBB099D049}" type="pres">
      <dgm:prSet presAssocID="{C9E00FB9-922E-410C-8D79-15EAF9CA01B5}" presName="Name37" presStyleLbl="revTx" presStyleIdx="0" presStyleCnt="1">
        <dgm:presLayoutVars>
          <dgm:bulletEnabled val="1"/>
        </dgm:presLayoutVars>
      </dgm:prSet>
      <dgm:spPr/>
    </dgm:pt>
  </dgm:ptLst>
  <dgm:cxnLst>
    <dgm:cxn modelId="{2DAD4F12-80E2-4988-8A48-1F8D21764E1F}" type="presOf" srcId="{73BCCF71-C53A-4E3D-919E-D611DFA168CD}" destId="{0FDFE948-6EB4-4AEB-85DB-F99817F25DA4}" srcOrd="0" destOrd="0" presId="urn:microsoft.com/office/officeart/2009/3/layout/SpiralPicture"/>
    <dgm:cxn modelId="{36BEED26-D36A-429A-B903-698679C6FAB5}" type="presOf" srcId="{C7CB4A91-B884-477A-90A1-26FCCFF44B78}" destId="{C35ED279-2AB4-45B5-BFA8-9D8A89E0B6CA}" srcOrd="0" destOrd="0" presId="urn:microsoft.com/office/officeart/2009/3/layout/SpiralPicture"/>
    <dgm:cxn modelId="{C7006BBD-1E72-483F-9935-62DDF78A9643}" type="presOf" srcId="{C9E00FB9-922E-410C-8D79-15EAF9CA01B5}" destId="{16C09D3E-A3F3-46C0-B6DE-B8FBB099D049}" srcOrd="0" destOrd="0" presId="urn:microsoft.com/office/officeart/2009/3/layout/SpiralPicture"/>
    <dgm:cxn modelId="{02CA69FB-1DDF-4CAC-BAA9-6338B1715C22}" srcId="{C7CB4A91-B884-477A-90A1-26FCCFF44B78}" destId="{C9E00FB9-922E-410C-8D79-15EAF9CA01B5}" srcOrd="0" destOrd="0" parTransId="{D5311E39-A874-4DE2-9366-63DE08E2BADC}" sibTransId="{73BCCF71-C53A-4E3D-919E-D611DFA168CD}"/>
    <dgm:cxn modelId="{40A1CC9B-3525-4A9B-ACD8-24503AE77018}" type="presParOf" srcId="{C35ED279-2AB4-45B5-BFA8-9D8A89E0B6CA}" destId="{4B956065-F04F-4F5A-A977-58737650D0F2}" srcOrd="0" destOrd="0" presId="urn:microsoft.com/office/officeart/2009/3/layout/SpiralPicture"/>
    <dgm:cxn modelId="{00BE5417-ED02-4977-83BE-8A1EA1227CF8}" type="presParOf" srcId="{4B956065-F04F-4F5A-A977-58737650D0F2}" destId="{C0AF8C93-54D9-43BD-B712-378C89B54995}" srcOrd="0" destOrd="0" presId="urn:microsoft.com/office/officeart/2009/3/layout/SpiralPicture"/>
    <dgm:cxn modelId="{E7DAD356-6013-4B10-902A-608F051C31A9}" type="presParOf" srcId="{4B956065-F04F-4F5A-A977-58737650D0F2}" destId="{FAFAD3E5-B8FE-4939-8745-A824B9FCBE94}" srcOrd="1" destOrd="0" presId="urn:microsoft.com/office/officeart/2009/3/layout/SpiralPicture"/>
    <dgm:cxn modelId="{9F35954F-0F64-4B60-999D-BF3836C771EE}" type="presParOf" srcId="{4B956065-F04F-4F5A-A977-58737650D0F2}" destId="{F879863C-67C9-44E0-917D-96DE002DF41C}" srcOrd="2" destOrd="0" presId="urn:microsoft.com/office/officeart/2009/3/layout/SpiralPicture"/>
    <dgm:cxn modelId="{FD39BF32-E2CD-4EDC-877B-D536BC6276D6}" type="presParOf" srcId="{F879863C-67C9-44E0-917D-96DE002DF41C}" destId="{0FDFE948-6EB4-4AEB-85DB-F99817F25DA4}" srcOrd="0" destOrd="0" presId="urn:microsoft.com/office/officeart/2009/3/layout/SpiralPicture"/>
    <dgm:cxn modelId="{29D3FEC6-6185-4DDF-A04E-152E1A2ED58F}" type="presParOf" srcId="{4B956065-F04F-4F5A-A977-58737650D0F2}" destId="{673C079B-A007-425E-9FD9-CE3025C4F21C}" srcOrd="3" destOrd="0" presId="urn:microsoft.com/office/officeart/2009/3/layout/SpiralPicture"/>
    <dgm:cxn modelId="{110A61D4-656B-4D99-9C8F-7709C1884ACD}" type="presParOf" srcId="{673C079B-A007-425E-9FD9-CE3025C4F21C}" destId="{D3491E15-13A7-4011-A17C-289FB10B68FB}" srcOrd="0" destOrd="0" presId="urn:microsoft.com/office/officeart/2009/3/layout/SpiralPicture"/>
    <dgm:cxn modelId="{D0E9C5F2-2FD5-4E6D-8A48-A03DDD8A8AE8}" type="presParOf" srcId="{4B956065-F04F-4F5A-A977-58737650D0F2}" destId="{916A3B37-EBD6-4DC6-B7FD-A2E1390774E2}" srcOrd="4" destOrd="0" presId="urn:microsoft.com/office/officeart/2009/3/layout/SpiralPicture"/>
    <dgm:cxn modelId="{87296F7B-AC28-4F09-8795-92E4238A8912}" type="presParOf" srcId="{4B956065-F04F-4F5A-A977-58737650D0F2}" destId="{73AAB166-19B6-482C-8D1B-DCA66D7EA65B}" srcOrd="5" destOrd="0" presId="urn:microsoft.com/office/officeart/2009/3/layout/SpiralPicture"/>
    <dgm:cxn modelId="{97A9A332-7D4F-4490-8A76-A0EDC492AE65}" type="presParOf" srcId="{4B956065-F04F-4F5A-A977-58737650D0F2}" destId="{4A5C87FD-B6B5-4293-A72C-2FCFF9BF55E4}" srcOrd="6" destOrd="0" presId="urn:microsoft.com/office/officeart/2009/3/layout/SpiralPicture"/>
    <dgm:cxn modelId="{F94EC15C-7285-451F-850C-14AFC837437A}" type="presParOf" srcId="{4B956065-F04F-4F5A-A977-58737650D0F2}" destId="{04409673-5F13-4E31-97F5-DD2F823DE645}" srcOrd="7" destOrd="0" presId="urn:microsoft.com/office/officeart/2009/3/layout/SpiralPicture"/>
    <dgm:cxn modelId="{6C658F92-8B13-45B4-9E6E-423C9093DC5D}" type="presParOf" srcId="{C35ED279-2AB4-45B5-BFA8-9D8A89E0B6CA}" destId="{57F1F686-9456-40E3-81A2-709A4FF6FF2B}" srcOrd="1" destOrd="0" presId="urn:microsoft.com/office/officeart/2009/3/layout/SpiralPicture"/>
    <dgm:cxn modelId="{35A886DB-1176-4855-A7D7-66CF8CC00ADA}" type="presParOf" srcId="{57F1F686-9456-40E3-81A2-709A4FF6FF2B}" destId="{E0E4E62B-9E54-4BB6-AFD5-99C25070BACC}" srcOrd="0" destOrd="0" presId="urn:microsoft.com/office/officeart/2009/3/layout/SpiralPicture"/>
    <dgm:cxn modelId="{22F5CFA1-E82F-4BDB-8B3D-E3C4ADF8BC39}" type="presParOf" srcId="{E0E4E62B-9E54-4BB6-AFD5-99C25070BACC}" destId="{F9F95852-00DC-4083-B210-9B7CB28D3A72}" srcOrd="0" destOrd="0" presId="urn:microsoft.com/office/officeart/2009/3/layout/SpiralPicture"/>
    <dgm:cxn modelId="{BB0AFD45-DCD1-4F61-81C8-55591A73391D}" type="presParOf" srcId="{57F1F686-9456-40E3-81A2-709A4FF6FF2B}" destId="{16C09D3E-A3F3-46C0-B6DE-B8FBB099D049}" srcOrd="1" destOrd="0" presId="urn:microsoft.com/office/officeart/2009/3/layout/SpiralPi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78FB337-BD94-46EB-A968-80044A33658F}" type="doc">
      <dgm:prSet loTypeId="urn:microsoft.com/office/officeart/2009/3/layout/SpiralPicture" loCatId="picture" qsTypeId="urn:microsoft.com/office/officeart/2005/8/quickstyle/simple1" qsCatId="simple" csTypeId="urn:microsoft.com/office/officeart/2005/8/colors/accent1_2" csCatId="accent1" phldr="1"/>
      <dgm:spPr/>
    </dgm:pt>
    <dgm:pt modelId="{5E0DEF8A-F50D-4C9D-9B10-5C716015F5E9}">
      <dgm:prSet phldrT="[Tekst]" phldr="1"/>
      <dgm:spPr/>
      <dgm:t>
        <a:bodyPr/>
        <a:lstStyle/>
        <a:p>
          <a:endParaRPr lang="hr-HR"/>
        </a:p>
      </dgm:t>
    </dgm:pt>
    <dgm:pt modelId="{243EE63E-F795-4ADA-8D6E-6C87AAC048F1}" type="parTrans" cxnId="{2C8B043A-CCB0-46DF-A8F2-7567524B74C9}">
      <dgm:prSet/>
      <dgm:spPr/>
      <dgm:t>
        <a:bodyPr/>
        <a:lstStyle/>
        <a:p>
          <a:endParaRPr lang="hr-HR"/>
        </a:p>
      </dgm:t>
    </dgm:pt>
    <dgm:pt modelId="{0C98F835-C39E-42E1-8413-BEDE09D629E4}" type="sibTrans" cxnId="{2C8B043A-CCB0-46DF-A8F2-7567524B74C9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hr-HR"/>
        </a:p>
      </dgm:t>
    </dgm:pt>
    <dgm:pt modelId="{176D5883-F0B5-4196-BD1A-A379023E6158}" type="pres">
      <dgm:prSet presAssocID="{A78FB337-BD94-46EB-A968-80044A33658F}" presName="Name0" presStyleCnt="0">
        <dgm:presLayoutVars>
          <dgm:chMax val="5"/>
          <dgm:dir/>
        </dgm:presLayoutVars>
      </dgm:prSet>
      <dgm:spPr/>
    </dgm:pt>
    <dgm:pt modelId="{F5C62189-15CB-4017-A244-159F17C7C92B}" type="pres">
      <dgm:prSet presAssocID="{A78FB337-BD94-46EB-A968-80044A33658F}" presName="picts" presStyleCnt="0"/>
      <dgm:spPr/>
    </dgm:pt>
    <dgm:pt modelId="{4F4C3D20-122A-49D6-952C-9CD58D0994DD}" type="pres">
      <dgm:prSet presAssocID="{A78FB337-BD94-46EB-A968-80044A33658F}" presName="space1" presStyleCnt="0"/>
      <dgm:spPr/>
    </dgm:pt>
    <dgm:pt modelId="{EC1CF484-2C96-4D79-86D0-837F01D5727C}" type="pres">
      <dgm:prSet presAssocID="{A78FB337-BD94-46EB-A968-80044A33658F}" presName="space2" presStyleCnt="0"/>
      <dgm:spPr/>
    </dgm:pt>
    <dgm:pt modelId="{3EA14C4C-2BE0-4E28-B1F2-E29309D1B963}" type="pres">
      <dgm:prSet presAssocID="{0C98F835-C39E-42E1-8413-BEDE09D629E4}" presName="pictA1" presStyleCnt="0"/>
      <dgm:spPr/>
    </dgm:pt>
    <dgm:pt modelId="{FBEC66DE-1105-4C96-A27E-EB78C1858614}" type="pres">
      <dgm:prSet presAssocID="{0C98F835-C39E-42E1-8413-BEDE09D629E4}" presName="imageRepeatNode" presStyleLbl="alignNode1" presStyleIdx="0" presStyleCnt="5"/>
      <dgm:spPr/>
    </dgm:pt>
    <dgm:pt modelId="{C6867795-E318-4B91-861C-E3670B682B0E}" type="pres">
      <dgm:prSet presAssocID="{0C98F835-C39E-42E1-8413-BEDE09D629E4}" presName="oneDotPict" presStyleCnt="0"/>
      <dgm:spPr/>
    </dgm:pt>
    <dgm:pt modelId="{744BFA15-C315-45E1-A78B-5F1367517FD2}" type="pres">
      <dgm:prSet presAssocID="{0C98F835-C39E-42E1-8413-BEDE09D629E4}" presName="dotPict_11" presStyleLbl="solidFgAcc1" presStyleIdx="0" presStyleCnt="2"/>
      <dgm:spPr/>
    </dgm:pt>
    <dgm:pt modelId="{9CADF199-B0BF-4CA0-97E4-64923F3D2541}" type="pres">
      <dgm:prSet presAssocID="{A78FB337-BD94-46EB-A968-80044A33658F}" presName="pictB2" presStyleLbl="alignNode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C85D4DCF-C299-41D3-BB62-C49BE971C47C}" type="pres">
      <dgm:prSet presAssocID="{A78FB337-BD94-46EB-A968-80044A33658F}" presName="pictB3" presStyleLbl="alignNode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89ADA136-AFFC-483A-A966-169C3AD0B4A5}" type="pres">
      <dgm:prSet presAssocID="{A78FB337-BD94-46EB-A968-80044A33658F}" presName="pictB4" presStyleLbl="alignNode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4A250EC9-69F0-4CE4-822B-88148EF30E71}" type="pres">
      <dgm:prSet presAssocID="{A78FB337-BD94-46EB-A968-80044A33658F}" presName="pictB5" presStyleLbl="alignNode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791CA6CB-8C57-427C-AB9F-E66F059F4ADC}" type="pres">
      <dgm:prSet presAssocID="{A78FB337-BD94-46EB-A968-80044A33658F}" presName="txLine" presStyleCnt="0"/>
      <dgm:spPr/>
    </dgm:pt>
    <dgm:pt modelId="{250994DC-9581-4322-9A4B-895F06D8DBAE}" type="pres">
      <dgm:prSet presAssocID="{5E0DEF8A-F50D-4C9D-9B10-5C716015F5E9}" presName="oneDotTx" presStyleCnt="0"/>
      <dgm:spPr/>
    </dgm:pt>
    <dgm:pt modelId="{AC5D66E5-1778-4F3E-9850-74FCC5AC5046}" type="pres">
      <dgm:prSet presAssocID="{5E0DEF8A-F50D-4C9D-9B10-5C716015F5E9}" presName="dotTx_11" presStyleLbl="solidFgAcc1" presStyleIdx="1" presStyleCnt="2"/>
      <dgm:spPr/>
    </dgm:pt>
    <dgm:pt modelId="{1C6A2AFA-8265-4A45-8957-00C299981147}" type="pres">
      <dgm:prSet presAssocID="{5E0DEF8A-F50D-4C9D-9B10-5C716015F5E9}" presName="Name37" presStyleLbl="revTx" presStyleIdx="0" presStyleCnt="1">
        <dgm:presLayoutVars>
          <dgm:bulletEnabled val="1"/>
        </dgm:presLayoutVars>
      </dgm:prSet>
      <dgm:spPr/>
    </dgm:pt>
  </dgm:ptLst>
  <dgm:cxnLst>
    <dgm:cxn modelId="{2C8B043A-CCB0-46DF-A8F2-7567524B74C9}" srcId="{A78FB337-BD94-46EB-A968-80044A33658F}" destId="{5E0DEF8A-F50D-4C9D-9B10-5C716015F5E9}" srcOrd="0" destOrd="0" parTransId="{243EE63E-F795-4ADA-8D6E-6C87AAC048F1}" sibTransId="{0C98F835-C39E-42E1-8413-BEDE09D629E4}"/>
    <dgm:cxn modelId="{1E1C2087-3E62-47C8-AABD-1CE9773FC3F3}" type="presOf" srcId="{A78FB337-BD94-46EB-A968-80044A33658F}" destId="{176D5883-F0B5-4196-BD1A-A379023E6158}" srcOrd="0" destOrd="0" presId="urn:microsoft.com/office/officeart/2009/3/layout/SpiralPicture"/>
    <dgm:cxn modelId="{A6195597-3FBC-438B-A80E-06101883113E}" type="presOf" srcId="{5E0DEF8A-F50D-4C9D-9B10-5C716015F5E9}" destId="{1C6A2AFA-8265-4A45-8957-00C299981147}" srcOrd="0" destOrd="0" presId="urn:microsoft.com/office/officeart/2009/3/layout/SpiralPicture"/>
    <dgm:cxn modelId="{9EDB7EB4-7779-4A53-BBCC-3B4CEF8D99B2}" type="presOf" srcId="{0C98F835-C39E-42E1-8413-BEDE09D629E4}" destId="{FBEC66DE-1105-4C96-A27E-EB78C1858614}" srcOrd="0" destOrd="0" presId="urn:microsoft.com/office/officeart/2009/3/layout/SpiralPicture"/>
    <dgm:cxn modelId="{9AF0839A-7C9E-4385-B2BE-194636079904}" type="presParOf" srcId="{176D5883-F0B5-4196-BD1A-A379023E6158}" destId="{F5C62189-15CB-4017-A244-159F17C7C92B}" srcOrd="0" destOrd="0" presId="urn:microsoft.com/office/officeart/2009/3/layout/SpiralPicture"/>
    <dgm:cxn modelId="{56E6AF60-5ABC-4EB8-80DB-9DAC216026EC}" type="presParOf" srcId="{F5C62189-15CB-4017-A244-159F17C7C92B}" destId="{4F4C3D20-122A-49D6-952C-9CD58D0994DD}" srcOrd="0" destOrd="0" presId="urn:microsoft.com/office/officeart/2009/3/layout/SpiralPicture"/>
    <dgm:cxn modelId="{7F0F2577-5657-470B-A4FF-15C68C0BB4E1}" type="presParOf" srcId="{F5C62189-15CB-4017-A244-159F17C7C92B}" destId="{EC1CF484-2C96-4D79-86D0-837F01D5727C}" srcOrd="1" destOrd="0" presId="urn:microsoft.com/office/officeart/2009/3/layout/SpiralPicture"/>
    <dgm:cxn modelId="{E2AA0E71-9F66-4A13-A4C3-7BFD6FF4DD2A}" type="presParOf" srcId="{F5C62189-15CB-4017-A244-159F17C7C92B}" destId="{3EA14C4C-2BE0-4E28-B1F2-E29309D1B963}" srcOrd="2" destOrd="0" presId="urn:microsoft.com/office/officeart/2009/3/layout/SpiralPicture"/>
    <dgm:cxn modelId="{5933BCD2-E652-4C47-9B52-9A033AC3EC21}" type="presParOf" srcId="{3EA14C4C-2BE0-4E28-B1F2-E29309D1B963}" destId="{FBEC66DE-1105-4C96-A27E-EB78C1858614}" srcOrd="0" destOrd="0" presId="urn:microsoft.com/office/officeart/2009/3/layout/SpiralPicture"/>
    <dgm:cxn modelId="{9224A9F0-E023-4F29-8AA3-AEECA680C750}" type="presParOf" srcId="{F5C62189-15CB-4017-A244-159F17C7C92B}" destId="{C6867795-E318-4B91-861C-E3670B682B0E}" srcOrd="3" destOrd="0" presId="urn:microsoft.com/office/officeart/2009/3/layout/SpiralPicture"/>
    <dgm:cxn modelId="{9B1C5089-2C7B-4620-887C-659446A72E37}" type="presParOf" srcId="{C6867795-E318-4B91-861C-E3670B682B0E}" destId="{744BFA15-C315-45E1-A78B-5F1367517FD2}" srcOrd="0" destOrd="0" presId="urn:microsoft.com/office/officeart/2009/3/layout/SpiralPicture"/>
    <dgm:cxn modelId="{0EB51542-4525-4E3E-881B-91256F1753D3}" type="presParOf" srcId="{F5C62189-15CB-4017-A244-159F17C7C92B}" destId="{9CADF199-B0BF-4CA0-97E4-64923F3D2541}" srcOrd="4" destOrd="0" presId="urn:microsoft.com/office/officeart/2009/3/layout/SpiralPicture"/>
    <dgm:cxn modelId="{D5A56521-31DE-41A2-ABF1-21A85336016D}" type="presParOf" srcId="{F5C62189-15CB-4017-A244-159F17C7C92B}" destId="{C85D4DCF-C299-41D3-BB62-C49BE971C47C}" srcOrd="5" destOrd="0" presId="urn:microsoft.com/office/officeart/2009/3/layout/SpiralPicture"/>
    <dgm:cxn modelId="{087AA4BC-3D3A-40DD-B84D-0AEF4AE50566}" type="presParOf" srcId="{F5C62189-15CB-4017-A244-159F17C7C92B}" destId="{89ADA136-AFFC-483A-A966-169C3AD0B4A5}" srcOrd="6" destOrd="0" presId="urn:microsoft.com/office/officeart/2009/3/layout/SpiralPicture"/>
    <dgm:cxn modelId="{1E1957DB-D1D9-4E29-BBB2-54521103BB5C}" type="presParOf" srcId="{F5C62189-15CB-4017-A244-159F17C7C92B}" destId="{4A250EC9-69F0-4CE4-822B-88148EF30E71}" srcOrd="7" destOrd="0" presId="urn:microsoft.com/office/officeart/2009/3/layout/SpiralPicture"/>
    <dgm:cxn modelId="{CE7EBB74-A841-40F2-B06A-FEDB80534DB3}" type="presParOf" srcId="{176D5883-F0B5-4196-BD1A-A379023E6158}" destId="{791CA6CB-8C57-427C-AB9F-E66F059F4ADC}" srcOrd="1" destOrd="0" presId="urn:microsoft.com/office/officeart/2009/3/layout/SpiralPicture"/>
    <dgm:cxn modelId="{C2544F12-19D8-4C25-A8D5-B3E7E812FB87}" type="presParOf" srcId="{791CA6CB-8C57-427C-AB9F-E66F059F4ADC}" destId="{250994DC-9581-4322-9A4B-895F06D8DBAE}" srcOrd="0" destOrd="0" presId="urn:microsoft.com/office/officeart/2009/3/layout/SpiralPicture"/>
    <dgm:cxn modelId="{EA1C964D-63B3-4966-ADB4-E5592F1873AF}" type="presParOf" srcId="{250994DC-9581-4322-9A4B-895F06D8DBAE}" destId="{AC5D66E5-1778-4F3E-9850-74FCC5AC5046}" srcOrd="0" destOrd="0" presId="urn:microsoft.com/office/officeart/2009/3/layout/SpiralPicture"/>
    <dgm:cxn modelId="{C9E570B3-3D78-4354-AF47-29EF33A4C1BE}" type="presParOf" srcId="{791CA6CB-8C57-427C-AB9F-E66F059F4ADC}" destId="{1C6A2AFA-8265-4A45-8957-00C299981147}" srcOrd="1" destOrd="0" presId="urn:microsoft.com/office/officeart/2009/3/layout/SpiralPi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BA4F60-C0CE-4F90-A0E5-A18CA6BC7483}">
      <dsp:nvSpPr>
        <dsp:cNvPr id="0" name=""/>
        <dsp:cNvSpPr/>
      </dsp:nvSpPr>
      <dsp:spPr>
        <a:xfrm>
          <a:off x="0" y="0"/>
          <a:ext cx="5051551" cy="4621053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994E9B1-1040-4F27-A917-D1A73A134746}">
      <dsp:nvSpPr>
        <dsp:cNvPr id="0" name=""/>
        <dsp:cNvSpPr/>
      </dsp:nvSpPr>
      <dsp:spPr>
        <a:xfrm>
          <a:off x="4873719" y="4462049"/>
          <a:ext cx="79502" cy="795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27C24D-F638-4DAA-B6C4-BFC7C3F53392}">
      <dsp:nvSpPr>
        <dsp:cNvPr id="0" name=""/>
        <dsp:cNvSpPr/>
      </dsp:nvSpPr>
      <dsp:spPr>
        <a:xfrm>
          <a:off x="5129914" y="0"/>
          <a:ext cx="2809600" cy="2809600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0A80171-F0A8-494D-9BC0-05B29A5A2C88}">
      <dsp:nvSpPr>
        <dsp:cNvPr id="0" name=""/>
        <dsp:cNvSpPr/>
      </dsp:nvSpPr>
      <dsp:spPr>
        <a:xfrm>
          <a:off x="6225104" y="2906642"/>
          <a:ext cx="1714410" cy="1714410"/>
        </a:xfrm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B9C6A9-BEAA-46EC-B1EC-599CA134EBB1}">
      <dsp:nvSpPr>
        <dsp:cNvPr id="0" name=""/>
        <dsp:cNvSpPr/>
      </dsp:nvSpPr>
      <dsp:spPr>
        <a:xfrm>
          <a:off x="5129914" y="3622906"/>
          <a:ext cx="998147" cy="998147"/>
        </a:xfrm>
        <a:prstGeom prst="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AF9610A-286B-4865-B715-4E365B827BA5}">
      <dsp:nvSpPr>
        <dsp:cNvPr id="0" name=""/>
        <dsp:cNvSpPr/>
      </dsp:nvSpPr>
      <dsp:spPr>
        <a:xfrm>
          <a:off x="5129914" y="2906642"/>
          <a:ext cx="998147" cy="614600"/>
        </a:xfrm>
        <a:prstGeom prst="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48C59FC-870D-47C0-A979-E8031EA3D540}">
      <dsp:nvSpPr>
        <dsp:cNvPr id="0" name=""/>
        <dsp:cNvSpPr/>
      </dsp:nvSpPr>
      <dsp:spPr>
        <a:xfrm>
          <a:off x="7663050" y="4755213"/>
          <a:ext cx="79191" cy="795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20BA24-DB27-4D7F-9448-47AF675986DF}">
      <dsp:nvSpPr>
        <dsp:cNvPr id="0" name=""/>
        <dsp:cNvSpPr/>
      </dsp:nvSpPr>
      <dsp:spPr>
        <a:xfrm>
          <a:off x="7742242" y="4621053"/>
          <a:ext cx="89648" cy="347821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2700" rIns="3556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500" kern="1200"/>
        </a:p>
      </dsp:txBody>
      <dsp:txXfrm>
        <a:off x="7742242" y="4621053"/>
        <a:ext cx="89648" cy="34782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4B6932-7EDC-4CD6-B50D-EE8AB1B73C2D}">
      <dsp:nvSpPr>
        <dsp:cNvPr id="0" name=""/>
        <dsp:cNvSpPr/>
      </dsp:nvSpPr>
      <dsp:spPr>
        <a:xfrm>
          <a:off x="248372" y="0"/>
          <a:ext cx="4733258" cy="4733258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A6CF7F-A0B8-4BDC-860F-E1241AFBFD4E}">
      <dsp:nvSpPr>
        <dsp:cNvPr id="0" name=""/>
        <dsp:cNvSpPr/>
      </dsp:nvSpPr>
      <dsp:spPr>
        <a:xfrm>
          <a:off x="4818765" y="4570393"/>
          <a:ext cx="81432" cy="8143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2C1AFD-0C4F-4661-9EC0-562866847A8B}">
      <dsp:nvSpPr>
        <dsp:cNvPr id="0" name=""/>
        <dsp:cNvSpPr/>
      </dsp:nvSpPr>
      <dsp:spPr>
        <a:xfrm>
          <a:off x="5081181" y="0"/>
          <a:ext cx="2877821" cy="2877821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849564-A6B3-43F4-A946-C01D5A61D6E6}">
      <dsp:nvSpPr>
        <dsp:cNvPr id="0" name=""/>
        <dsp:cNvSpPr/>
      </dsp:nvSpPr>
      <dsp:spPr>
        <a:xfrm>
          <a:off x="6202963" y="2977219"/>
          <a:ext cx="1756038" cy="1756038"/>
        </a:xfrm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86C843-7D42-4026-885F-B0D04C5AF1CF}">
      <dsp:nvSpPr>
        <dsp:cNvPr id="0" name=""/>
        <dsp:cNvSpPr/>
      </dsp:nvSpPr>
      <dsp:spPr>
        <a:xfrm>
          <a:off x="5081181" y="3710874"/>
          <a:ext cx="1022383" cy="1022383"/>
        </a:xfrm>
        <a:prstGeom prst="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861D61-A86A-46D4-9934-29EE767432E7}">
      <dsp:nvSpPr>
        <dsp:cNvPr id="0" name=""/>
        <dsp:cNvSpPr/>
      </dsp:nvSpPr>
      <dsp:spPr>
        <a:xfrm>
          <a:off x="5081181" y="2977219"/>
          <a:ext cx="1022383" cy="629523"/>
        </a:xfrm>
        <a:prstGeom prst="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837BD0-27AB-4245-B218-A34358F6B966}">
      <dsp:nvSpPr>
        <dsp:cNvPr id="0" name=""/>
        <dsp:cNvSpPr/>
      </dsp:nvSpPr>
      <dsp:spPr>
        <a:xfrm>
          <a:off x="7788238" y="4870675"/>
          <a:ext cx="81114" cy="8143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C6A682-9467-4D7F-BB23-70ECB19576EE}">
      <dsp:nvSpPr>
        <dsp:cNvPr id="0" name=""/>
        <dsp:cNvSpPr/>
      </dsp:nvSpPr>
      <dsp:spPr>
        <a:xfrm>
          <a:off x="7869353" y="4733258"/>
          <a:ext cx="89648" cy="3562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2700" rIns="3556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500" kern="1200"/>
        </a:p>
      </dsp:txBody>
      <dsp:txXfrm>
        <a:off x="7869353" y="4733258"/>
        <a:ext cx="89648" cy="3562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6F0982-970A-4230-B0E7-859EFE0A6FC4}">
      <dsp:nvSpPr>
        <dsp:cNvPr id="0" name=""/>
        <dsp:cNvSpPr/>
      </dsp:nvSpPr>
      <dsp:spPr>
        <a:xfrm>
          <a:off x="394314" y="0"/>
          <a:ext cx="4598908" cy="4598908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1C96F7-89E0-46D1-9065-419B46D369E0}">
      <dsp:nvSpPr>
        <dsp:cNvPr id="0" name=""/>
        <dsp:cNvSpPr/>
      </dsp:nvSpPr>
      <dsp:spPr>
        <a:xfrm>
          <a:off x="4834981" y="4440666"/>
          <a:ext cx="79121" cy="791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1CD7B9-6001-41CB-B9D0-85AFF8B2E64D}">
      <dsp:nvSpPr>
        <dsp:cNvPr id="0" name=""/>
        <dsp:cNvSpPr/>
      </dsp:nvSpPr>
      <dsp:spPr>
        <a:xfrm>
          <a:off x="5089948" y="0"/>
          <a:ext cx="2796136" cy="2796136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31AC49-5D86-403B-A644-9CE7240C1585}">
      <dsp:nvSpPr>
        <dsp:cNvPr id="0" name=""/>
        <dsp:cNvSpPr/>
      </dsp:nvSpPr>
      <dsp:spPr>
        <a:xfrm>
          <a:off x="6179890" y="2892713"/>
          <a:ext cx="1706195" cy="1706195"/>
        </a:xfrm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EE539A-3A70-42D2-8D65-F90B13BC94B3}">
      <dsp:nvSpPr>
        <dsp:cNvPr id="0" name=""/>
        <dsp:cNvSpPr/>
      </dsp:nvSpPr>
      <dsp:spPr>
        <a:xfrm>
          <a:off x="5089948" y="3605544"/>
          <a:ext cx="993364" cy="993364"/>
        </a:xfrm>
        <a:prstGeom prst="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17C003-22B5-4667-BCDE-C60169CCF4B7}">
      <dsp:nvSpPr>
        <dsp:cNvPr id="0" name=""/>
        <dsp:cNvSpPr/>
      </dsp:nvSpPr>
      <dsp:spPr>
        <a:xfrm>
          <a:off x="5089948" y="2892713"/>
          <a:ext cx="993364" cy="611654"/>
        </a:xfrm>
        <a:prstGeom prst="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C116D9-76A4-4AF4-B109-8346F7005A77}">
      <dsp:nvSpPr>
        <dsp:cNvPr id="0" name=""/>
        <dsp:cNvSpPr/>
      </dsp:nvSpPr>
      <dsp:spPr>
        <a:xfrm>
          <a:off x="7717623" y="4732425"/>
          <a:ext cx="78812" cy="791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D52F39-038A-455B-827E-0CE446A51CAF}">
      <dsp:nvSpPr>
        <dsp:cNvPr id="0" name=""/>
        <dsp:cNvSpPr/>
      </dsp:nvSpPr>
      <dsp:spPr>
        <a:xfrm>
          <a:off x="7796436" y="4598908"/>
          <a:ext cx="89648" cy="3461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2700" rIns="3556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500" kern="1200"/>
        </a:p>
      </dsp:txBody>
      <dsp:txXfrm>
        <a:off x="7796436" y="4598908"/>
        <a:ext cx="89648" cy="3461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FDD07E-ADD3-440A-8394-7D902917EB6B}">
      <dsp:nvSpPr>
        <dsp:cNvPr id="0" name=""/>
        <dsp:cNvSpPr/>
      </dsp:nvSpPr>
      <dsp:spPr>
        <a:xfrm>
          <a:off x="322102" y="0"/>
          <a:ext cx="4598885" cy="4598885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5CFF86-D2CD-4528-9618-1FCBFB762335}">
      <dsp:nvSpPr>
        <dsp:cNvPr id="0" name=""/>
        <dsp:cNvSpPr/>
      </dsp:nvSpPr>
      <dsp:spPr>
        <a:xfrm>
          <a:off x="4762746" y="4440644"/>
          <a:ext cx="79120" cy="791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ABE101-B94B-4B30-BBE1-898A2436CF6D}">
      <dsp:nvSpPr>
        <dsp:cNvPr id="0" name=""/>
        <dsp:cNvSpPr/>
      </dsp:nvSpPr>
      <dsp:spPr>
        <a:xfrm>
          <a:off x="5017712" y="0"/>
          <a:ext cx="2796122" cy="2796122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945E46-7AC6-449C-B6B2-A527BBDA652D}">
      <dsp:nvSpPr>
        <dsp:cNvPr id="0" name=""/>
        <dsp:cNvSpPr/>
      </dsp:nvSpPr>
      <dsp:spPr>
        <a:xfrm>
          <a:off x="6107648" y="2892698"/>
          <a:ext cx="1706186" cy="1706186"/>
        </a:xfrm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DC95EC-DE73-460B-83E1-2174D0A0CDEC}">
      <dsp:nvSpPr>
        <dsp:cNvPr id="0" name=""/>
        <dsp:cNvSpPr/>
      </dsp:nvSpPr>
      <dsp:spPr>
        <a:xfrm>
          <a:off x="5017712" y="3605526"/>
          <a:ext cx="993359" cy="993359"/>
        </a:xfrm>
        <a:prstGeom prst="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77D1CB-E4B2-4BE8-87F4-6EE872EC2C7D}">
      <dsp:nvSpPr>
        <dsp:cNvPr id="0" name=""/>
        <dsp:cNvSpPr/>
      </dsp:nvSpPr>
      <dsp:spPr>
        <a:xfrm>
          <a:off x="5017712" y="2892698"/>
          <a:ext cx="993359" cy="611651"/>
        </a:xfrm>
        <a:prstGeom prst="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4F80DD-B7C4-4E32-8C29-5EBB703EF45D}">
      <dsp:nvSpPr>
        <dsp:cNvPr id="0" name=""/>
        <dsp:cNvSpPr/>
      </dsp:nvSpPr>
      <dsp:spPr>
        <a:xfrm>
          <a:off x="7645373" y="4732401"/>
          <a:ext cx="78811" cy="791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5DA3FC-034B-492C-9909-CF740D51AE23}">
      <dsp:nvSpPr>
        <dsp:cNvPr id="0" name=""/>
        <dsp:cNvSpPr/>
      </dsp:nvSpPr>
      <dsp:spPr>
        <a:xfrm>
          <a:off x="7724185" y="4598885"/>
          <a:ext cx="89648" cy="3461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2700" rIns="3556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500" kern="1200"/>
        </a:p>
      </dsp:txBody>
      <dsp:txXfrm>
        <a:off x="7724185" y="4598885"/>
        <a:ext cx="89648" cy="34615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53DD45-C15F-4C33-9285-CFC24353620C}">
      <dsp:nvSpPr>
        <dsp:cNvPr id="0" name=""/>
        <dsp:cNvSpPr/>
      </dsp:nvSpPr>
      <dsp:spPr>
        <a:xfrm>
          <a:off x="227731" y="0"/>
          <a:ext cx="4772241" cy="4772241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90D81E-A16A-4BBE-A0F3-4BD016D73A18}">
      <dsp:nvSpPr>
        <dsp:cNvPr id="0" name=""/>
        <dsp:cNvSpPr/>
      </dsp:nvSpPr>
      <dsp:spPr>
        <a:xfrm>
          <a:off x="4835767" y="4608035"/>
          <a:ext cx="82103" cy="821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26EB28-D58A-4FBB-BACD-ED6BE33BE47D}">
      <dsp:nvSpPr>
        <dsp:cNvPr id="0" name=""/>
        <dsp:cNvSpPr/>
      </dsp:nvSpPr>
      <dsp:spPr>
        <a:xfrm>
          <a:off x="5100344" y="0"/>
          <a:ext cx="2901523" cy="2901523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E52F72-B9DF-43F6-87BD-390BF61BA6C7}">
      <dsp:nvSpPr>
        <dsp:cNvPr id="0" name=""/>
        <dsp:cNvSpPr/>
      </dsp:nvSpPr>
      <dsp:spPr>
        <a:xfrm>
          <a:off x="6231366" y="3001740"/>
          <a:ext cx="1770501" cy="1770501"/>
        </a:xfrm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D9EE2F-CB2B-4051-B600-6EF9A6F10000}">
      <dsp:nvSpPr>
        <dsp:cNvPr id="0" name=""/>
        <dsp:cNvSpPr/>
      </dsp:nvSpPr>
      <dsp:spPr>
        <a:xfrm>
          <a:off x="5100344" y="3741437"/>
          <a:ext cx="1030804" cy="1030804"/>
        </a:xfrm>
        <a:prstGeom prst="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59FF77-56D8-4A23-ABAB-F223C7E56EB6}">
      <dsp:nvSpPr>
        <dsp:cNvPr id="0" name=""/>
        <dsp:cNvSpPr/>
      </dsp:nvSpPr>
      <dsp:spPr>
        <a:xfrm>
          <a:off x="5100344" y="3001740"/>
          <a:ext cx="1030804" cy="634708"/>
        </a:xfrm>
        <a:prstGeom prst="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DCFC53-DC28-420D-BA71-205DD721D36A}">
      <dsp:nvSpPr>
        <dsp:cNvPr id="0" name=""/>
        <dsp:cNvSpPr/>
      </dsp:nvSpPr>
      <dsp:spPr>
        <a:xfrm>
          <a:off x="7830436" y="4910790"/>
          <a:ext cx="81782" cy="821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017F8E-A975-4D58-B59B-6305DF7DAA52}">
      <dsp:nvSpPr>
        <dsp:cNvPr id="0" name=""/>
        <dsp:cNvSpPr/>
      </dsp:nvSpPr>
      <dsp:spPr>
        <a:xfrm>
          <a:off x="7912219" y="4772241"/>
          <a:ext cx="89648" cy="3592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2700" rIns="3556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500" kern="1200"/>
        </a:p>
      </dsp:txBody>
      <dsp:txXfrm>
        <a:off x="7912219" y="4772241"/>
        <a:ext cx="89648" cy="35920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95105E-3598-4F01-96F2-6EA994EAB7D2}">
      <dsp:nvSpPr>
        <dsp:cNvPr id="0" name=""/>
        <dsp:cNvSpPr/>
      </dsp:nvSpPr>
      <dsp:spPr>
        <a:xfrm>
          <a:off x="267970" y="0"/>
          <a:ext cx="4665345" cy="4665345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07E532-47C4-44DE-9BAC-ED7449DA1AB2}">
      <dsp:nvSpPr>
        <dsp:cNvPr id="0" name=""/>
        <dsp:cNvSpPr/>
      </dsp:nvSpPr>
      <dsp:spPr>
        <a:xfrm>
          <a:off x="4772787" y="4504817"/>
          <a:ext cx="80264" cy="802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8FE4BB-FBBC-4C6C-BFE9-DD83A059A4B4}">
      <dsp:nvSpPr>
        <dsp:cNvPr id="0" name=""/>
        <dsp:cNvSpPr/>
      </dsp:nvSpPr>
      <dsp:spPr>
        <a:xfrm>
          <a:off x="5031437" y="0"/>
          <a:ext cx="2836529" cy="2836529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97D4EF-6B6A-4616-B3A5-E662C1A093B5}">
      <dsp:nvSpPr>
        <dsp:cNvPr id="0" name=""/>
        <dsp:cNvSpPr/>
      </dsp:nvSpPr>
      <dsp:spPr>
        <a:xfrm>
          <a:off x="6137124" y="2934502"/>
          <a:ext cx="1730842" cy="1730842"/>
        </a:xfrm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C0859A-3CC5-46E8-8058-871092FB5A9C}">
      <dsp:nvSpPr>
        <dsp:cNvPr id="0" name=""/>
        <dsp:cNvSpPr/>
      </dsp:nvSpPr>
      <dsp:spPr>
        <a:xfrm>
          <a:off x="5031437" y="3657630"/>
          <a:ext cx="1007714" cy="1007714"/>
        </a:xfrm>
        <a:prstGeom prst="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FB60B7-CBA2-44EE-B928-392D9C90E6E0}">
      <dsp:nvSpPr>
        <dsp:cNvPr id="0" name=""/>
        <dsp:cNvSpPr/>
      </dsp:nvSpPr>
      <dsp:spPr>
        <a:xfrm>
          <a:off x="5031437" y="2934502"/>
          <a:ext cx="1007714" cy="620490"/>
        </a:xfrm>
        <a:prstGeom prst="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4DCED4-0FCD-4733-AB4D-828324578531}">
      <dsp:nvSpPr>
        <dsp:cNvPr id="0" name=""/>
        <dsp:cNvSpPr/>
      </dsp:nvSpPr>
      <dsp:spPr>
        <a:xfrm>
          <a:off x="7698367" y="4800790"/>
          <a:ext cx="79950" cy="802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AE876E-585A-4E73-9F0F-95834F7DE364}">
      <dsp:nvSpPr>
        <dsp:cNvPr id="0" name=""/>
        <dsp:cNvSpPr/>
      </dsp:nvSpPr>
      <dsp:spPr>
        <a:xfrm>
          <a:off x="7778318" y="4665345"/>
          <a:ext cx="89648" cy="3511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2700" rIns="3556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500" kern="1200"/>
        </a:p>
      </dsp:txBody>
      <dsp:txXfrm>
        <a:off x="7778318" y="4665345"/>
        <a:ext cx="89648" cy="35115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AB64BA-B71B-4736-838F-F5964BE8A822}">
      <dsp:nvSpPr>
        <dsp:cNvPr id="0" name=""/>
        <dsp:cNvSpPr/>
      </dsp:nvSpPr>
      <dsp:spPr>
        <a:xfrm>
          <a:off x="267969" y="0"/>
          <a:ext cx="4665345" cy="4665345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E57B35-AD24-475A-9996-B14235ED59A3}">
      <dsp:nvSpPr>
        <dsp:cNvPr id="0" name=""/>
        <dsp:cNvSpPr/>
      </dsp:nvSpPr>
      <dsp:spPr>
        <a:xfrm>
          <a:off x="4772786" y="4504817"/>
          <a:ext cx="80264" cy="802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4C331F-19A7-45A4-9D98-9473C8EB8222}">
      <dsp:nvSpPr>
        <dsp:cNvPr id="0" name=""/>
        <dsp:cNvSpPr/>
      </dsp:nvSpPr>
      <dsp:spPr>
        <a:xfrm>
          <a:off x="5031437" y="0"/>
          <a:ext cx="2836529" cy="2836529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66C849-E076-47F8-8F9D-B6BAA321D411}">
      <dsp:nvSpPr>
        <dsp:cNvPr id="0" name=""/>
        <dsp:cNvSpPr/>
      </dsp:nvSpPr>
      <dsp:spPr>
        <a:xfrm>
          <a:off x="6137124" y="2934502"/>
          <a:ext cx="1730842" cy="1730842"/>
        </a:xfrm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EE7957-926F-42F6-A81F-8091B68FC170}">
      <dsp:nvSpPr>
        <dsp:cNvPr id="0" name=""/>
        <dsp:cNvSpPr/>
      </dsp:nvSpPr>
      <dsp:spPr>
        <a:xfrm>
          <a:off x="5031437" y="3657630"/>
          <a:ext cx="1007714" cy="1007714"/>
        </a:xfrm>
        <a:prstGeom prst="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09533D-2AFD-42FE-8CB5-43FDB9FE4F6A}">
      <dsp:nvSpPr>
        <dsp:cNvPr id="0" name=""/>
        <dsp:cNvSpPr/>
      </dsp:nvSpPr>
      <dsp:spPr>
        <a:xfrm>
          <a:off x="5031437" y="2934502"/>
          <a:ext cx="1007714" cy="620490"/>
        </a:xfrm>
        <a:prstGeom prst="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B294AD-35E4-4E13-9FF9-F0CB17342638}">
      <dsp:nvSpPr>
        <dsp:cNvPr id="0" name=""/>
        <dsp:cNvSpPr/>
      </dsp:nvSpPr>
      <dsp:spPr>
        <a:xfrm>
          <a:off x="7698367" y="4800790"/>
          <a:ext cx="79950" cy="802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71EAFD-E9D1-4981-8845-3365AD91E59E}">
      <dsp:nvSpPr>
        <dsp:cNvPr id="0" name=""/>
        <dsp:cNvSpPr/>
      </dsp:nvSpPr>
      <dsp:spPr>
        <a:xfrm>
          <a:off x="7778318" y="4665345"/>
          <a:ext cx="89648" cy="3511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2700" rIns="3556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500" kern="1200"/>
        </a:p>
      </dsp:txBody>
      <dsp:txXfrm>
        <a:off x="7778318" y="4665345"/>
        <a:ext cx="89648" cy="35115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B73553-1275-4E67-A5B9-C29D460F7882}">
      <dsp:nvSpPr>
        <dsp:cNvPr id="0" name=""/>
        <dsp:cNvSpPr/>
      </dsp:nvSpPr>
      <dsp:spPr>
        <a:xfrm>
          <a:off x="340201" y="0"/>
          <a:ext cx="4665345" cy="4665345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940C95-1E73-4C45-9099-F6214A3836C2}">
      <dsp:nvSpPr>
        <dsp:cNvPr id="0" name=""/>
        <dsp:cNvSpPr/>
      </dsp:nvSpPr>
      <dsp:spPr>
        <a:xfrm>
          <a:off x="4845018" y="4504817"/>
          <a:ext cx="80264" cy="802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093B6F-A056-4259-86E7-39F8D5FAF3C4}">
      <dsp:nvSpPr>
        <dsp:cNvPr id="0" name=""/>
        <dsp:cNvSpPr/>
      </dsp:nvSpPr>
      <dsp:spPr>
        <a:xfrm>
          <a:off x="5103668" y="0"/>
          <a:ext cx="2836529" cy="2836529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1F2157-51FB-4FEB-8DC4-9CBDF8093B4E}">
      <dsp:nvSpPr>
        <dsp:cNvPr id="0" name=""/>
        <dsp:cNvSpPr/>
      </dsp:nvSpPr>
      <dsp:spPr>
        <a:xfrm>
          <a:off x="6209355" y="2934502"/>
          <a:ext cx="1730842" cy="1730842"/>
        </a:xfrm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2E639E-71A0-4FD1-9EAE-BB19B8CE7384}">
      <dsp:nvSpPr>
        <dsp:cNvPr id="0" name=""/>
        <dsp:cNvSpPr/>
      </dsp:nvSpPr>
      <dsp:spPr>
        <a:xfrm>
          <a:off x="5103668" y="3657630"/>
          <a:ext cx="1007714" cy="1007714"/>
        </a:xfrm>
        <a:prstGeom prst="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51729A-467B-4B83-B522-836903D8F742}">
      <dsp:nvSpPr>
        <dsp:cNvPr id="0" name=""/>
        <dsp:cNvSpPr/>
      </dsp:nvSpPr>
      <dsp:spPr>
        <a:xfrm>
          <a:off x="5103668" y="2934502"/>
          <a:ext cx="1007714" cy="620490"/>
        </a:xfrm>
        <a:prstGeom prst="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11364E-534C-4858-8C53-FEB761333E5C}">
      <dsp:nvSpPr>
        <dsp:cNvPr id="0" name=""/>
        <dsp:cNvSpPr/>
      </dsp:nvSpPr>
      <dsp:spPr>
        <a:xfrm>
          <a:off x="7770598" y="4800790"/>
          <a:ext cx="79950" cy="802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13054D-FD1D-4843-97E3-2B67E88BCA33}">
      <dsp:nvSpPr>
        <dsp:cNvPr id="0" name=""/>
        <dsp:cNvSpPr/>
      </dsp:nvSpPr>
      <dsp:spPr>
        <a:xfrm>
          <a:off x="7850549" y="4665345"/>
          <a:ext cx="89648" cy="3511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2700" rIns="3556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500" kern="1200"/>
        </a:p>
      </dsp:txBody>
      <dsp:txXfrm>
        <a:off x="7850549" y="4665345"/>
        <a:ext cx="89648" cy="35115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DFE948-6EB4-4AEB-85DB-F99817F25DA4}">
      <dsp:nvSpPr>
        <dsp:cNvPr id="0" name=""/>
        <dsp:cNvSpPr/>
      </dsp:nvSpPr>
      <dsp:spPr>
        <a:xfrm>
          <a:off x="340201" y="0"/>
          <a:ext cx="4665345" cy="4665345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491E15-13A7-4011-A17C-289FB10B68FB}">
      <dsp:nvSpPr>
        <dsp:cNvPr id="0" name=""/>
        <dsp:cNvSpPr/>
      </dsp:nvSpPr>
      <dsp:spPr>
        <a:xfrm>
          <a:off x="4845018" y="4504817"/>
          <a:ext cx="80264" cy="802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6A3B37-EBD6-4DC6-B7FD-A2E1390774E2}">
      <dsp:nvSpPr>
        <dsp:cNvPr id="0" name=""/>
        <dsp:cNvSpPr/>
      </dsp:nvSpPr>
      <dsp:spPr>
        <a:xfrm>
          <a:off x="5103668" y="0"/>
          <a:ext cx="2836529" cy="2836529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AAB166-19B6-482C-8D1B-DCA66D7EA65B}">
      <dsp:nvSpPr>
        <dsp:cNvPr id="0" name=""/>
        <dsp:cNvSpPr/>
      </dsp:nvSpPr>
      <dsp:spPr>
        <a:xfrm>
          <a:off x="6209355" y="2934502"/>
          <a:ext cx="1730842" cy="1730842"/>
        </a:xfrm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5C87FD-B6B5-4293-A72C-2FCFF9BF55E4}">
      <dsp:nvSpPr>
        <dsp:cNvPr id="0" name=""/>
        <dsp:cNvSpPr/>
      </dsp:nvSpPr>
      <dsp:spPr>
        <a:xfrm>
          <a:off x="5103668" y="3657630"/>
          <a:ext cx="1007714" cy="1007714"/>
        </a:xfrm>
        <a:prstGeom prst="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409673-5F13-4E31-97F5-DD2F823DE645}">
      <dsp:nvSpPr>
        <dsp:cNvPr id="0" name=""/>
        <dsp:cNvSpPr/>
      </dsp:nvSpPr>
      <dsp:spPr>
        <a:xfrm>
          <a:off x="5103668" y="2934502"/>
          <a:ext cx="1007714" cy="620490"/>
        </a:xfrm>
        <a:prstGeom prst="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F95852-00DC-4083-B210-9B7CB28D3A72}">
      <dsp:nvSpPr>
        <dsp:cNvPr id="0" name=""/>
        <dsp:cNvSpPr/>
      </dsp:nvSpPr>
      <dsp:spPr>
        <a:xfrm>
          <a:off x="7770598" y="4800790"/>
          <a:ext cx="79950" cy="802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C09D3E-A3F3-46C0-B6DE-B8FBB099D049}">
      <dsp:nvSpPr>
        <dsp:cNvPr id="0" name=""/>
        <dsp:cNvSpPr/>
      </dsp:nvSpPr>
      <dsp:spPr>
        <a:xfrm>
          <a:off x="7850549" y="4665345"/>
          <a:ext cx="89648" cy="3511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2700" rIns="3556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500" kern="1200"/>
        </a:p>
      </dsp:txBody>
      <dsp:txXfrm>
        <a:off x="7850549" y="4665345"/>
        <a:ext cx="89648" cy="35115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EC66DE-1105-4C96-A27E-EB78C1858614}">
      <dsp:nvSpPr>
        <dsp:cNvPr id="0" name=""/>
        <dsp:cNvSpPr/>
      </dsp:nvSpPr>
      <dsp:spPr>
        <a:xfrm>
          <a:off x="267970" y="0"/>
          <a:ext cx="4665345" cy="4665345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4BFA15-C315-45E1-A78B-5F1367517FD2}">
      <dsp:nvSpPr>
        <dsp:cNvPr id="0" name=""/>
        <dsp:cNvSpPr/>
      </dsp:nvSpPr>
      <dsp:spPr>
        <a:xfrm>
          <a:off x="4772787" y="4504817"/>
          <a:ext cx="80264" cy="802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ADF199-B0BF-4CA0-97E4-64923F3D2541}">
      <dsp:nvSpPr>
        <dsp:cNvPr id="0" name=""/>
        <dsp:cNvSpPr/>
      </dsp:nvSpPr>
      <dsp:spPr>
        <a:xfrm>
          <a:off x="5031437" y="0"/>
          <a:ext cx="2836529" cy="2836529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5D4DCF-C299-41D3-BB62-C49BE971C47C}">
      <dsp:nvSpPr>
        <dsp:cNvPr id="0" name=""/>
        <dsp:cNvSpPr/>
      </dsp:nvSpPr>
      <dsp:spPr>
        <a:xfrm>
          <a:off x="6137124" y="2934502"/>
          <a:ext cx="1730842" cy="1730842"/>
        </a:xfrm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ADA136-AFFC-483A-A966-169C3AD0B4A5}">
      <dsp:nvSpPr>
        <dsp:cNvPr id="0" name=""/>
        <dsp:cNvSpPr/>
      </dsp:nvSpPr>
      <dsp:spPr>
        <a:xfrm>
          <a:off x="5031437" y="3657630"/>
          <a:ext cx="1007714" cy="1007714"/>
        </a:xfrm>
        <a:prstGeom prst="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250EC9-69F0-4CE4-822B-88148EF30E71}">
      <dsp:nvSpPr>
        <dsp:cNvPr id="0" name=""/>
        <dsp:cNvSpPr/>
      </dsp:nvSpPr>
      <dsp:spPr>
        <a:xfrm>
          <a:off x="5031437" y="2934502"/>
          <a:ext cx="1007714" cy="620490"/>
        </a:xfrm>
        <a:prstGeom prst="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5D66E5-1778-4F3E-9850-74FCC5AC5046}">
      <dsp:nvSpPr>
        <dsp:cNvPr id="0" name=""/>
        <dsp:cNvSpPr/>
      </dsp:nvSpPr>
      <dsp:spPr>
        <a:xfrm>
          <a:off x="7698367" y="4800790"/>
          <a:ext cx="79950" cy="802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6A2AFA-8265-4A45-8957-00C299981147}">
      <dsp:nvSpPr>
        <dsp:cNvPr id="0" name=""/>
        <dsp:cNvSpPr/>
      </dsp:nvSpPr>
      <dsp:spPr>
        <a:xfrm>
          <a:off x="7778318" y="4665345"/>
          <a:ext cx="89648" cy="3511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2700" rIns="3556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500" kern="1200"/>
        </a:p>
      </dsp:txBody>
      <dsp:txXfrm>
        <a:off x="7778318" y="4665345"/>
        <a:ext cx="89648" cy="3511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piralPicture">
  <dgm:title val=""/>
  <dgm:desc val=""/>
  <dgm:catLst>
    <dgm:cat type="picture" pri="4000"/>
    <dgm:cat type="pictureconvert" pri="4000"/>
  </dgm:catLst>
  <dgm:samp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11" srcId="0" destId="1" srcOrd="0" destOrd="0"/>
        <dgm:cxn modelId="12" srcId="0" destId="2" srcOrd="0" destOrd="0"/>
        <dgm:cxn modelId="13" srcId="0" destId="3" srcOrd="0" destOrd="0"/>
        <dgm:cxn modelId="14" srcId="0" destId="4" srcOrd="0" destOrd="0"/>
        <dgm:cxn modelId="15" srcId="0" destId="5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5"/>
      <dgm:dir/>
    </dgm:varLst>
    <dgm:alg type="composite">
      <dgm:param type="ar" val="1.515"/>
    </dgm:alg>
    <dgm:shape xmlns:r="http://schemas.openxmlformats.org/officeDocument/2006/relationships" r:blip="">
      <dgm:adjLst/>
    </dgm:shape>
    <dgm:constrLst>
      <dgm:constr type="w" for="ch" forName="picts" refType="w"/>
      <dgm:constr type="h" for="ch" forName="picts" refType="h" fact="0.93"/>
      <dgm:constr type="b" for="ch" forName="txLine" refType="h"/>
      <dgm:constr type="w" for="ch" forName="txLine" refType="w"/>
      <dgm:constr type="h" for="ch" forName="txLine" refType="h" fact="0.07"/>
      <dgm:constr type="userD" for="des" refType="h" fact="0.016"/>
    </dgm:constrLst>
    <dgm:forEach name="Name1" axis="self" ptType="parTrans">
      <dgm:forEach name="Name2" axis="self" ptType="sibTrans" st="2">
        <dgm:forEach name="imageRepeat" axis="self">
          <dgm:layoutNode name="imageRepeatNode" styleLbl="alignNode1">
            <dgm:alg type="sp"/>
            <dgm:shape xmlns:r="http://schemas.openxmlformats.org/officeDocument/2006/relationships" type="rect" r:blip="" blipPhldr="1">
              <dgm:adjLst/>
            </dgm:shape>
            <dgm:presOf axis="self"/>
          </dgm:layoutNode>
        </dgm:forEach>
      </dgm:forEach>
    </dgm:forEach>
    <dgm:layoutNode name="picts">
      <dgm:alg type="composite"/>
      <dgm:shape xmlns:r="http://schemas.openxmlformats.org/officeDocument/2006/relationships" r:blip="">
        <dgm:adjLst/>
      </dgm:shape>
      <dgm:choose name="Name3">
        <dgm:if name="Name4" func="var" arg="dir" op="equ" val="norm">
          <dgm:constrLst>
            <dgm:constr type="userD"/>
            <dgm:constr type="w" for="ch" forName="space1" refType="h"/>
            <dgm:constr type="h" for="ch" forName="space1" refType="h"/>
            <dgm:constr type="r" for="ch" forName="space2" refType="w"/>
            <dgm:constr type="w" for="ch" forName="space2" refType="h" fact="0.608"/>
            <dgm:constr type="l" for="ch" forName="pictA1"/>
            <dgm:constr type="t" for="ch" forName="pictA1"/>
            <dgm:constr type="w" for="ch" forName="pictA1" refType="h"/>
            <dgm:constr type="h" for="ch" forName="pictA1" refType="h"/>
            <dgm:constr type="l" for="ch" forName="pictB1"/>
            <dgm:constr type="t" for="ch" forName="pictB1"/>
            <dgm:constr type="w" for="ch" forName="pictB1" refType="h"/>
            <dgm:constr type="h" for="ch" forName="pictB1" refType="h"/>
            <dgm:constr type="r" for="ch" forName="oneDotPict" refType="r" refFor="ch" refForName="pictA1"/>
            <dgm:constr type="b" for="ch" forName="oneDotPict" refType="b" refFor="ch" refForName="pictA1"/>
            <dgm:constr type="rOff" for="ch" forName="oneDotPict" refType="userD" fact="-1"/>
            <dgm:constr type="bOff" for="ch" forName="oneDotPict" refType="userD" fact="-1"/>
            <dgm:constr type="w" for="ch" forName="oneDotPict" refType="userD"/>
            <dgm:constr type="h" for="ch" forName="oneDotPict" refType="userD"/>
            <dgm:constr type="r" for="ch" forName="pictA2" refType="w"/>
            <dgm:constr type="t" for="ch" forName="pictA2"/>
            <dgm:constr type="w" for="ch" forName="pictA2" refType="h" fact="0.608"/>
            <dgm:constr type="h" for="ch" forName="pictA2" refType="h" fact="0.608"/>
            <dgm:constr type="r" for="ch" forName="pictB2" refType="w"/>
            <dgm:constr type="t" for="ch" forName="pictB2"/>
            <dgm:constr type="w" for="ch" forName="pictB2" refType="h" fact="0.608"/>
            <dgm:constr type="h" for="ch" forName="pictB2" refType="h" fact="0.608"/>
            <dgm:constr type="r" for="ch" forName="twoDotsPict" refType="r" refFor="ch" refForName="pictA2"/>
            <dgm:constr type="b" for="ch" forName="twoDotsPict" refType="b" refFor="ch" refForName="pictA2"/>
            <dgm:constr type="rOff" for="ch" forName="twoDotsPict" refType="userD" fact="-1"/>
            <dgm:constr type="bOff" for="ch" forName="twoDotsPict" refType="userD" fact="-1"/>
            <dgm:constr type="w" for="ch" forName="twoDotsPict" refType="userD" fact="2.5"/>
            <dgm:constr type="h" for="ch" forName="twoDotsPict" refType="userD"/>
            <dgm:constr type="r" for="ch" forName="pictA3" refType="w"/>
            <dgm:constr type="b" for="ch" forName="pictA3" refType="h"/>
            <dgm:constr type="w" for="ch" forName="pictA3" refType="h" fact="0.371"/>
            <dgm:constr type="h" for="ch" forName="pictA3" refType="h" fact="0.371"/>
            <dgm:constr type="r" for="ch" forName="pictB3" refType="w"/>
            <dgm:constr type="b" for="ch" forName="pictB3" refType="h"/>
            <dgm:constr type="w" for="ch" forName="pictB3" refType="h" fact="0.371"/>
            <dgm:constr type="h" for="ch" forName="pictB3" refType="h" fact="0.371"/>
            <dgm:constr type="r" for="ch" forName="threeDotsPict" refType="r" refFor="ch" refForName="pictA3"/>
            <dgm:constr type="b" for="ch" forName="threeDotsPict" refType="b" refFor="ch" refForName="pictA3"/>
            <dgm:constr type="rOff" for="ch" forName="threeDotsPict" refType="userD" fact="-1"/>
            <dgm:constr type="bOff" for="ch" forName="threeDotsPict" refType="userD" fact="-1"/>
            <dgm:constr type="w" for="ch" forName="threeDotsPict" refType="userD" fact="3.25"/>
            <dgm:constr type="h" for="ch" forName="threeDotsPict" refType="userD" fact="3.25"/>
            <dgm:constr type="l" for="ch" forName="pictA4" refType="l" refFor="ch" refForName="space2"/>
            <dgm:constr type="b" for="ch" forName="pictA4" refType="h"/>
            <dgm:constr type="w" for="ch" forName="pictA4" refType="h" fact="0.216"/>
            <dgm:constr type="h" for="ch" forName="pictA4" refType="h" fact="0.216"/>
            <dgm:constr type="l" for="ch" forName="pictB4" refType="l" refFor="ch" refForName="space2"/>
            <dgm:constr type="b" for="ch" forName="pictB4" refType="h"/>
            <dgm:constr type="w" for="ch" forName="pictB4" refType="h" fact="0.216"/>
            <dgm:constr type="h" for="ch" forName="pictB4" refType="h" fact="0.216"/>
            <dgm:constr type="r" for="ch" forName="fourDotsPict" refType="r" refFor="ch" refForName="pictA4"/>
            <dgm:constr type="b" for="ch" forName="fourDotsPict" refType="b" refFor="ch" refForName="pictA4"/>
            <dgm:constr type="rOff" for="ch" forName="fourDotsPict" refType="userD" fact="-1"/>
            <dgm:constr type="bOff" for="ch" forName="fourDotsPict" refType="userD" fact="-1"/>
            <dgm:constr type="w" for="ch" forName="fourDotsPict" refType="userD" fact="2.5"/>
            <dgm:constr type="h" for="ch" forName="fourDotsPict" refType="userD" fact="2.5"/>
            <dgm:constr type="l" for="ch" forName="pictA5" refType="l" refFor="ch" refForName="space2"/>
            <dgm:constr type="t" for="ch" forName="pictA5" refType="h" fact="0.629"/>
            <dgm:constr type="w" for="ch" forName="pictA5" refType="h" fact="0.216"/>
            <dgm:constr type="h" for="ch" forName="pictA5" refType="h" fact="0.133"/>
            <dgm:constr type="l" for="ch" forName="pictB5" refType="l" refFor="ch" refForName="space2"/>
            <dgm:constr type="t" for="ch" forName="pictB5" refType="h" fact="0.629"/>
            <dgm:constr type="w" for="ch" forName="pictB5" refType="h" fact="0.216"/>
            <dgm:constr type="h" for="ch" forName="pictB5" refType="h" fact="0.133"/>
            <dgm:constr type="r" for="ch" forName="fiveDotsPict" refType="r" refFor="ch" refForName="pictA5"/>
            <dgm:constr type="b" for="ch" forName="fiveDotsPict" refType="b" refFor="ch" refForName="pictA5"/>
            <dgm:constr type="rOff" for="ch" forName="fiveDotsPict" refType="userD" fact="-1"/>
            <dgm:constr type="bOff" for="ch" forName="fiveDotsPict" refType="userD" fact="-1"/>
            <dgm:constr type="w" for="ch" forName="fiveDotsPict" refType="userD" fact="3.25"/>
            <dgm:constr type="h" for="ch" forName="fiveDotsPict" refType="userD" fact="3.25"/>
          </dgm:constrLst>
        </dgm:if>
        <dgm:else name="Name5">
          <dgm:constrLst>
            <dgm:constr type="userD"/>
            <dgm:constr type="w" for="ch" forName="space1" refType="h"/>
            <dgm:constr type="h" for="ch" forName="space1" refType="h"/>
            <dgm:constr type="l" for="ch" forName="space2"/>
            <dgm:constr type="w" for="ch" forName="space2" refType="h" fact="0.608"/>
            <dgm:constr type="r" for="ch" forName="pictA1" refType="w"/>
            <dgm:constr type="t" for="ch" forName="pictA1"/>
            <dgm:constr type="w" for="ch" forName="pictA1" refType="h"/>
            <dgm:constr type="h" for="ch" forName="pictA1" refType="h"/>
            <dgm:constr type="r" for="ch" forName="pictB1" refType="w"/>
            <dgm:constr type="t" for="ch" forName="pictB1"/>
            <dgm:constr type="w" for="ch" forName="pictB1" refType="h"/>
            <dgm:constr type="h" for="ch" forName="pictB1" refType="h"/>
            <dgm:constr type="r" for="ch" forName="oneDotPict" refType="r" refFor="ch" refForName="pictA1"/>
            <dgm:constr type="b" for="ch" forName="oneDotPict" refType="b" refFor="ch" refForName="pictA1"/>
            <dgm:constr type="rOff" for="ch" forName="oneDotPict" refType="userD" fact="-1"/>
            <dgm:constr type="bOff" for="ch" forName="oneDotPict" refType="userD" fact="-1"/>
            <dgm:constr type="w" for="ch" forName="oneDotPict" refType="userD"/>
            <dgm:constr type="h" for="ch" forName="oneDotPict" refType="userD"/>
            <dgm:constr type="l" for="ch" forName="pictA2"/>
            <dgm:constr type="t" for="ch" forName="pictA2"/>
            <dgm:constr type="w" for="ch" forName="pictA2" refType="h" fact="0.608"/>
            <dgm:constr type="h" for="ch" forName="pictA2" refType="h" fact="0.608"/>
            <dgm:constr type="l" for="ch" forName="pictB2"/>
            <dgm:constr type="t" for="ch" forName="pictB2"/>
            <dgm:constr type="w" for="ch" forName="pictB2" refType="h" fact="0.608"/>
            <dgm:constr type="h" for="ch" forName="pictB2" refType="h" fact="0.608"/>
            <dgm:constr type="r" for="ch" forName="twoDotsPict" refType="r" refFor="ch" refForName="pictA2"/>
            <dgm:constr type="b" for="ch" forName="twoDotsPict" refType="b" refFor="ch" refForName="pictA2"/>
            <dgm:constr type="rOff" for="ch" forName="twoDotsPict" refType="userD" fact="-1"/>
            <dgm:constr type="bOff" for="ch" forName="twoDotsPict" refType="userD" fact="-1"/>
            <dgm:constr type="w" for="ch" forName="twoDotsPict" refType="userD" fact="2.5"/>
            <dgm:constr type="h" for="ch" forName="twoDotsPict" refType="userD"/>
            <dgm:constr type="l" for="ch" forName="pictA3"/>
            <dgm:constr type="b" for="ch" forName="pictA3" refType="h"/>
            <dgm:constr type="w" for="ch" forName="pictA3" refType="h" fact="0.371"/>
            <dgm:constr type="h" for="ch" forName="pictA3" refType="h" fact="0.371"/>
            <dgm:constr type="l" for="ch" forName="pictB3"/>
            <dgm:constr type="b" for="ch" forName="pictB3" refType="h"/>
            <dgm:constr type="w" for="ch" forName="pictB3" refType="h" fact="0.371"/>
            <dgm:constr type="h" for="ch" forName="pictB3" refType="h" fact="0.371"/>
            <dgm:constr type="r" for="ch" forName="threeDotsPict" refType="r" refFor="ch" refForName="pictA3"/>
            <dgm:constr type="b" for="ch" forName="threeDotsPict" refType="b" refFor="ch" refForName="pictA3"/>
            <dgm:constr type="rOff" for="ch" forName="threeDotsPict" refType="userD" fact="-1"/>
            <dgm:constr type="bOff" for="ch" forName="threeDotsPict" refType="userD" fact="-1"/>
            <dgm:constr type="w" for="ch" forName="threeDotsPict" refType="userD" fact="3.25"/>
            <dgm:constr type="h" for="ch" forName="threeDotsPict" refType="userD" fact="3.25"/>
            <dgm:constr type="r" for="ch" forName="pictA4" refType="r" refFor="ch" refForName="space2"/>
            <dgm:constr type="b" for="ch" forName="pictA4" refType="h"/>
            <dgm:constr type="w" for="ch" forName="pictA4" refType="h" fact="0.216"/>
            <dgm:constr type="h" for="ch" forName="pictA4" refType="h" fact="0.216"/>
            <dgm:constr type="r" for="ch" forName="pictB4" refType="r" refFor="ch" refForName="space2"/>
            <dgm:constr type="b" for="ch" forName="pictB4" refType="h"/>
            <dgm:constr type="w" for="ch" forName="pictB4" refType="h" fact="0.216"/>
            <dgm:constr type="h" for="ch" forName="pictB4" refType="h" fact="0.216"/>
            <dgm:constr type="r" for="ch" forName="fourDotsPict" refType="r" refFor="ch" refForName="pictA4"/>
            <dgm:constr type="b" for="ch" forName="fourDotsPict" refType="b" refFor="ch" refForName="pictA4"/>
            <dgm:constr type="rOff" for="ch" forName="fourDotsPict" refType="userD" fact="-1"/>
            <dgm:constr type="bOff" for="ch" forName="fourDotsPict" refType="userD" fact="-1"/>
            <dgm:constr type="w" for="ch" forName="fourDotsPict" refType="userD" fact="2.5"/>
            <dgm:constr type="h" for="ch" forName="fourDotsPict" refType="userD" fact="2.5"/>
            <dgm:constr type="r" for="ch" forName="pictA5" refType="r" refFor="ch" refForName="space2"/>
            <dgm:constr type="t" for="ch" forName="pictA5" refType="h" fact="0.629"/>
            <dgm:constr type="w" for="ch" forName="pictA5" refType="h" fact="0.216"/>
            <dgm:constr type="h" for="ch" forName="pictA5" refType="h" fact="0.133"/>
            <dgm:constr type="r" for="ch" forName="pictB5" refType="r" refFor="ch" refForName="space2"/>
            <dgm:constr type="t" for="ch" forName="pictB5" refType="h" fact="0.629"/>
            <dgm:constr type="w" for="ch" forName="pictB5" refType="h" fact="0.216"/>
            <dgm:constr type="h" for="ch" forName="pictB5" refType="h" fact="0.133"/>
            <dgm:constr type="r" for="ch" forName="fiveDotsPict" refType="r" refFor="ch" refForName="pictA5"/>
            <dgm:constr type="b" for="ch" forName="fiveDotsPict" refType="b" refFor="ch" refForName="pictA5"/>
            <dgm:constr type="rOff" for="ch" forName="fiveDotsPict" refType="userD" fact="-1"/>
            <dgm:constr type="bOff" for="ch" forName="fiveDotsPict" refType="userD" fact="-1"/>
            <dgm:constr type="w" for="ch" forName="fiveDotsPict" refType="userD" fact="3.25"/>
            <dgm:constr type="h" for="ch" forName="fiveDotsPict" refType="userD" fact="3.25"/>
          </dgm:constrLst>
        </dgm:else>
      </dgm:choose>
      <dgm:layoutNode name="space1">
        <dgm:alg type="sp"/>
        <dgm:shape xmlns:r="http://schemas.openxmlformats.org/officeDocument/2006/relationships" r:blip="">
          <dgm:adjLst/>
        </dgm:shape>
      </dgm:layoutNode>
      <dgm:layoutNode name="space2">
        <dgm:alg type="sp"/>
        <dgm:shape xmlns:r="http://schemas.openxmlformats.org/officeDocument/2006/relationships" r:blip="">
          <dgm:adjLst/>
        </dgm:shape>
      </dgm:layoutNode>
      <dgm:choose name="Name6">
        <dgm:if name="Name7" axis="ch" ptType="node" func="cnt" op="gte" val="1">
          <dgm:forEach name="Name8" axis="ch" ptType="sibTrans" hideLastTrans="0" cnt="1">
            <dgm:layoutNode name="pictA1">
              <dgm:alg type="sp"/>
              <dgm:shape xmlns:r="http://schemas.openxmlformats.org/officeDocument/2006/relationships" r:blip="">
                <dgm:adjLst/>
              </dgm:shape>
              <dgm:presOf/>
              <dgm:forEach name="Name9" ref="imageRepeat"/>
            </dgm:layoutNode>
            <dgm:layoutNode name="oneDot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11" refType="userD"/>
                <dgm:constr type="h" for="ch" forName="dotPict_11" refType="userD"/>
              </dgm:constrLst>
              <dgm:layoutNode name="dotPict_1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10">
          <dgm:layoutNode name="pictB1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11">
        <dgm:if name="Name12" axis="ch" ptType="node" func="cnt" op="gte" val="2">
          <dgm:forEach name="Name13" axis="ch" ptType="sibTrans" hideLastTrans="0" st="2" cnt="1">
            <dgm:layoutNode name="pictA2">
              <dgm:alg type="sp"/>
              <dgm:shape xmlns:r="http://schemas.openxmlformats.org/officeDocument/2006/relationships" r:blip="">
                <dgm:adjLst/>
              </dgm:shape>
              <dgm:presOf/>
              <dgm:forEach name="Name14" ref="imageRepeat"/>
            </dgm:layoutNode>
            <dgm:layoutNode name="two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21" refType="userD"/>
                <dgm:constr type="h" for="ch" forName="dotPict_21" refType="userD"/>
                <dgm:constr type="l" for="ch" forName="dotPict_22" refType="userD" fact="1.5"/>
                <dgm:constr type="w" for="ch" forName="dotPict_22" refType="userD"/>
                <dgm:constr type="h" for="ch" forName="dotPict_22" refType="userD"/>
              </dgm:constrLst>
              <dgm:layoutNode name="dotPict_2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2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15">
          <dgm:layoutNode name="pictB2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16">
        <dgm:if name="Name17" axis="ch" ptType="node" func="cnt" op="gte" val="3">
          <dgm:forEach name="Name18" axis="ch" ptType="sibTrans" hideLastTrans="0" st="3" cnt="1">
            <dgm:layoutNode name="pictA3">
              <dgm:alg type="sp"/>
              <dgm:shape xmlns:r="http://schemas.openxmlformats.org/officeDocument/2006/relationships" r:blip="">
                <dgm:adjLst/>
              </dgm:shape>
              <dgm:presOf/>
              <dgm:forEach name="Name19" ref="imageRepeat"/>
            </dgm:layoutNode>
            <dgm:layoutNode name="three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Pict_31"/>
                <dgm:constr type="t" for="ch" forName="dotPict_31" refType="userD" fact="2.25"/>
                <dgm:constr type="w" for="ch" forName="dotPict_31" refType="userD"/>
                <dgm:constr type="h" for="ch" forName="dotPict_31" refType="userD"/>
                <dgm:constr type="l" for="ch" forName="dotPict_32" refType="userD" fact="1.125"/>
                <dgm:constr type="t" for="ch" forName="dotPict_32" refType="userD" fact="1.125"/>
                <dgm:constr type="w" for="ch" forName="dotPict_32" refType="userD"/>
                <dgm:constr type="h" for="ch" forName="dotPict_32" refType="userD"/>
                <dgm:constr type="l" for="ch" forName="dotPict_33" refType="userD" fact="2.25"/>
                <dgm:constr type="t" for="ch" forName="dotPict_33"/>
                <dgm:constr type="w" for="ch" forName="dotPict_33" refType="userD"/>
                <dgm:constr type="h" for="ch" forName="dotPict_33" refType="userD"/>
              </dgm:constrLst>
              <dgm:layoutNode name="dotPict_3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3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3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20">
          <dgm:layoutNode name="pictB3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21">
        <dgm:if name="Name22" axis="ch" ptType="node" func="cnt" op="gte" val="4">
          <dgm:forEach name="Name23" axis="ch" ptType="sibTrans" hideLastTrans="0" st="4" cnt="1">
            <dgm:layoutNode name="pictA4">
              <dgm:alg type="sp"/>
              <dgm:shape xmlns:r="http://schemas.openxmlformats.org/officeDocument/2006/relationships" r:blip="">
                <dgm:adjLst/>
              </dgm:shape>
              <dgm:presOf/>
              <dgm:forEach name="Name24" ref="imageRepeat"/>
            </dgm:layoutNode>
            <dgm:layoutNode name="four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41" refType="userD"/>
                <dgm:constr type="h" for="ch" forName="dotPict_41" refType="userD"/>
                <dgm:constr type="l" for="ch" forName="dotPict_42" refType="userD" fact="1.5"/>
                <dgm:constr type="w" for="ch" forName="dotPict_42" refType="userD"/>
                <dgm:constr type="h" for="ch" forName="dotPict_42" refType="userD"/>
                <dgm:constr type="t" for="ch" forName="dotPict_43" refType="userD" fact="1.5"/>
                <dgm:constr type="w" for="ch" forName="dotPict_43" refType="userD"/>
                <dgm:constr type="h" for="ch" forName="dotPict_43" refType="userD"/>
                <dgm:constr type="l" for="ch" forName="dotPict_44" refType="userD" fact="1.5"/>
                <dgm:constr type="t" for="ch" forName="dotPict_44" refType="userD" fact="1.5"/>
                <dgm:constr type="w" for="ch" forName="dotPict_44" refType="userD"/>
                <dgm:constr type="h" for="ch" forName="dotPict_44" refType="userD"/>
              </dgm:constrLst>
              <dgm:layoutNode name="dotPict_4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25">
          <dgm:layoutNode name="pictB4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26">
        <dgm:if name="Name27" axis="ch" ptType="node" func="cnt" op="gte" val="5">
          <dgm:forEach name="Name28" axis="ch" ptType="sibTrans" hideLastTrans="0" st="5" cnt="1">
            <dgm:layoutNode name="pictA5">
              <dgm:alg type="sp"/>
              <dgm:shape xmlns:r="http://schemas.openxmlformats.org/officeDocument/2006/relationships" r:blip="">
                <dgm:adjLst/>
              </dgm:shape>
              <dgm:presOf/>
              <dgm:forEach name="Name29" ref="imageRepeat"/>
            </dgm:layoutNode>
            <dgm:layoutNode name="five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Pict_51"/>
                <dgm:constr type="t" for="ch" forName="dotPict_51" refType="userD" fact="2.25"/>
                <dgm:constr type="w" for="ch" forName="dotPict_51" refType="userD"/>
                <dgm:constr type="h" for="ch" forName="dotPict_51" refType="userD"/>
                <dgm:constr type="l" for="ch" forName="dotPict_52" refType="userD" fact="1.125"/>
                <dgm:constr type="t" for="ch" forName="dotPict_52" refType="userD" fact="1.125"/>
                <dgm:constr type="w" for="ch" forName="dotPict_52" refType="userD"/>
                <dgm:constr type="h" for="ch" forName="dotPict_52" refType="userD"/>
                <dgm:constr type="l" for="ch" forName="dotPict_53" refType="userD" fact="2.25"/>
                <dgm:constr type="t" for="ch" forName="dotPict_53"/>
                <dgm:constr type="w" for="ch" forName="dotPict_53" refType="userD"/>
                <dgm:constr type="h" for="ch" forName="dotPict_53" refType="userD"/>
                <dgm:constr type="l" for="ch" forName="dotPict_54"/>
                <dgm:constr type="t" for="ch" forName="dotPict_54"/>
                <dgm:constr type="w" for="ch" forName="dotPict_54" refType="userD"/>
                <dgm:constr type="h" for="ch" forName="dotPict_54" refType="userD"/>
                <dgm:constr type="l" for="ch" forName="dotPict_55" refType="userD" fact="2.25"/>
                <dgm:constr type="t" for="ch" forName="dotPict_55" refType="userD" fact="2.25"/>
                <dgm:constr type="w" for="ch" forName="dotPict_55" refType="userD"/>
                <dgm:constr type="h" for="ch" forName="dotPict_55" refType="userD"/>
              </dgm:constrLst>
              <dgm:layoutNode name="dotPict_5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5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30">
          <dgm:layoutNode name="pictB5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</dgm:layoutNode>
    <dgm:layoutNode name="txLine">
      <dgm:choose name="Name31">
        <dgm:if name="Name32" func="var" arg="dir" op="equ" val="norm">
          <dgm:alg type="lin">
            <dgm:param type="horzAlign" val="r"/>
          </dgm:alg>
        </dgm:if>
        <dgm:else name="Name33">
          <dgm:alg type="lin">
            <dgm:param type="horzAlign" val="l"/>
            <dgm:param type="linDir" val="fromR"/>
          </dgm:alg>
        </dgm:else>
      </dgm:choose>
      <dgm:constrLst>
        <dgm:constr type="primFontSz" for="ch" ptType="node" op="equ" val="65"/>
        <dgm:constr type="w" for="ch" ptType="node" refType="primFontSz" refFor="ch" refPtType="node" fact="0.5"/>
        <dgm:constr type="h" for="ch" ptType="node" refType="h"/>
      </dgm:constrLst>
      <dgm:ruleLst>
        <dgm:rule type="primFontSz" for="ch" ptType="node" val="5" fact="NaN" max="NaN"/>
      </dgm:ruleLst>
      <dgm:forEach name="Name34" axis="ch" ptType="node">
        <dgm:choose name="Name35">
          <dgm:if name="Name36" axis="self" ptType="node" func="pos" op="equ" val="1">
            <dgm:layoutNode name="oneDot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11" refType="userD"/>
                <dgm:constr type="h" for="ch" forName="dotTx_11" refType="userD"/>
              </dgm:constrLst>
              <dgm:layoutNode name="dotTx_1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37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38" axis="self" ptType="node" func="pos" op="equ" val="2">
            <dgm:layoutNode name="two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21" refType="userD"/>
                <dgm:constr type="h" for="ch" forName="dotTx_21" refType="userD"/>
                <dgm:constr type="l" for="ch" forName="dotTx_22" refType="userD" fact="1.5"/>
                <dgm:constr type="w" for="ch" forName="dotTx_22" refType="userD"/>
                <dgm:constr type="h" for="ch" forName="dotTx_22" refType="userD"/>
              </dgm:constrLst>
              <dgm:layoutNode name="dotTx_2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2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39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0" axis="self" ptType="node" func="pos" op="equ" val="3">
            <dgm:layoutNode name="three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Tx_31"/>
                <dgm:constr type="t" for="ch" forName="dotTx_31" refType="userD" fact="2.25"/>
                <dgm:constr type="w" for="ch" forName="dotTx_31" refType="userD"/>
                <dgm:constr type="h" for="ch" forName="dotTx_31" refType="userD"/>
                <dgm:constr type="l" for="ch" forName="dotTx_32" refType="userD" fact="1.125"/>
                <dgm:constr type="t" for="ch" forName="dotTx_32" refType="userD" fact="1.125"/>
                <dgm:constr type="w" for="ch" forName="dotTx_32" refType="userD"/>
                <dgm:constr type="h" for="ch" forName="dotTx_32" refType="userD"/>
                <dgm:constr type="l" for="ch" forName="dotTx_33" refType="userD" fact="2.25"/>
                <dgm:constr type="t" for="ch" forName="dotTx_33"/>
                <dgm:constr type="w" for="ch" forName="dotTx_33" refType="userD"/>
                <dgm:constr type="h" for="ch" forName="dotTx_33" refType="userD"/>
              </dgm:constrLst>
              <dgm:layoutNode name="dotTx_3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3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3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1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2" axis="self" ptType="node" func="pos" op="equ" val="4">
            <dgm:layoutNode name="four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41" refType="userD"/>
                <dgm:constr type="h" for="ch" forName="dotTx_41" refType="userD"/>
                <dgm:constr type="l" for="ch" forName="dotTx_42" refType="userD" fact="1.5"/>
                <dgm:constr type="w" for="ch" forName="dotTx_42" refType="userD"/>
                <dgm:constr type="h" for="ch" forName="dotTx_42" refType="userD"/>
                <dgm:constr type="t" for="ch" forName="dotTx_43" refType="userD" fact="1.5"/>
                <dgm:constr type="w" for="ch" forName="dotTx_43" refType="userD"/>
                <dgm:constr type="h" for="ch" forName="dotTx_43" refType="userD"/>
                <dgm:constr type="l" for="ch" forName="dotTx_44" refType="userD" fact="1.5"/>
                <dgm:constr type="t" for="ch" forName="dotTx_44" refType="userD" fact="1.5"/>
                <dgm:constr type="w" for="ch" forName="dotTx_44" refType="userD"/>
                <dgm:constr type="h" for="ch" forName="dotTx_44" refType="userD"/>
              </dgm:constrLst>
              <dgm:layoutNode name="dotTx_4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3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4" axis="self" ptType="node" func="pos" op="equ" val="5">
            <dgm:layoutNode name="five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Tx_51"/>
                <dgm:constr type="t" for="ch" forName="dotTx_51" refType="userD" fact="2.25"/>
                <dgm:constr type="w" for="ch" forName="dotTx_51" refType="userD"/>
                <dgm:constr type="h" for="ch" forName="dotTx_51" refType="userD"/>
                <dgm:constr type="l" for="ch" forName="dotTx_52" refType="userD" fact="1.125"/>
                <dgm:constr type="t" for="ch" forName="dotTx_52" refType="userD" fact="1.125"/>
                <dgm:constr type="w" for="ch" forName="dotTx_52" refType="userD"/>
                <dgm:constr type="h" for="ch" forName="dotTx_52" refType="userD"/>
                <dgm:constr type="l" for="ch" forName="dotTx_53" refType="userD" fact="2.25"/>
                <dgm:constr type="t" for="ch" forName="dotTx_53"/>
                <dgm:constr type="w" for="ch" forName="dotTx_53" refType="userD"/>
                <dgm:constr type="h" for="ch" forName="dotTx_53" refType="userD"/>
                <dgm:constr type="l" for="ch" forName="dotTx_54"/>
                <dgm:constr type="t" for="ch" forName="dotTx_54"/>
                <dgm:constr type="w" for="ch" forName="dotTx_54" refType="userD"/>
                <dgm:constr type="h" for="ch" forName="dotTx_54" refType="userD"/>
                <dgm:constr type="l" for="ch" forName="dotTx_55" refType="userD" fact="2.25"/>
                <dgm:constr type="t" for="ch" forName="dotTx_55" refType="userD" fact="2.25"/>
                <dgm:constr type="w" for="ch" forName="dotTx_55" refType="userD"/>
                <dgm:constr type="h" for="ch" forName="dotTx_55" refType="userD"/>
              </dgm:constrLst>
              <dgm:layoutNode name="dotTx_5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5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5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else name="Name46"/>
        </dgm:choos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9/3/layout/SpiralPicture">
  <dgm:title val=""/>
  <dgm:desc val=""/>
  <dgm:catLst>
    <dgm:cat type="picture" pri="4000"/>
    <dgm:cat type="pictureconvert" pri="4000"/>
  </dgm:catLst>
  <dgm:samp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11" srcId="0" destId="1" srcOrd="0" destOrd="0"/>
        <dgm:cxn modelId="12" srcId="0" destId="2" srcOrd="0" destOrd="0"/>
        <dgm:cxn modelId="13" srcId="0" destId="3" srcOrd="0" destOrd="0"/>
        <dgm:cxn modelId="14" srcId="0" destId="4" srcOrd="0" destOrd="0"/>
        <dgm:cxn modelId="15" srcId="0" destId="5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5"/>
      <dgm:dir/>
    </dgm:varLst>
    <dgm:alg type="composite">
      <dgm:param type="ar" val="1.515"/>
    </dgm:alg>
    <dgm:shape xmlns:r="http://schemas.openxmlformats.org/officeDocument/2006/relationships" r:blip="">
      <dgm:adjLst/>
    </dgm:shape>
    <dgm:constrLst>
      <dgm:constr type="w" for="ch" forName="picts" refType="w"/>
      <dgm:constr type="h" for="ch" forName="picts" refType="h" fact="0.93"/>
      <dgm:constr type="b" for="ch" forName="txLine" refType="h"/>
      <dgm:constr type="w" for="ch" forName="txLine" refType="w"/>
      <dgm:constr type="h" for="ch" forName="txLine" refType="h" fact="0.07"/>
      <dgm:constr type="userD" for="des" refType="h" fact="0.016"/>
    </dgm:constrLst>
    <dgm:forEach name="Name1" axis="self" ptType="parTrans">
      <dgm:forEach name="Name2" axis="self" ptType="sibTrans" st="2">
        <dgm:forEach name="imageRepeat" axis="self">
          <dgm:layoutNode name="imageRepeatNode" styleLbl="alignNode1">
            <dgm:alg type="sp"/>
            <dgm:shape xmlns:r="http://schemas.openxmlformats.org/officeDocument/2006/relationships" type="rect" r:blip="" blipPhldr="1">
              <dgm:adjLst/>
            </dgm:shape>
            <dgm:presOf axis="self"/>
          </dgm:layoutNode>
        </dgm:forEach>
      </dgm:forEach>
    </dgm:forEach>
    <dgm:layoutNode name="picts">
      <dgm:alg type="composite"/>
      <dgm:shape xmlns:r="http://schemas.openxmlformats.org/officeDocument/2006/relationships" r:blip="">
        <dgm:adjLst/>
      </dgm:shape>
      <dgm:choose name="Name3">
        <dgm:if name="Name4" func="var" arg="dir" op="equ" val="norm">
          <dgm:constrLst>
            <dgm:constr type="userD"/>
            <dgm:constr type="w" for="ch" forName="space1" refType="h"/>
            <dgm:constr type="h" for="ch" forName="space1" refType="h"/>
            <dgm:constr type="r" for="ch" forName="space2" refType="w"/>
            <dgm:constr type="w" for="ch" forName="space2" refType="h" fact="0.608"/>
            <dgm:constr type="l" for="ch" forName="pictA1"/>
            <dgm:constr type="t" for="ch" forName="pictA1"/>
            <dgm:constr type="w" for="ch" forName="pictA1" refType="h"/>
            <dgm:constr type="h" for="ch" forName="pictA1" refType="h"/>
            <dgm:constr type="l" for="ch" forName="pictB1"/>
            <dgm:constr type="t" for="ch" forName="pictB1"/>
            <dgm:constr type="w" for="ch" forName="pictB1" refType="h"/>
            <dgm:constr type="h" for="ch" forName="pictB1" refType="h"/>
            <dgm:constr type="r" for="ch" forName="oneDotPict" refType="r" refFor="ch" refForName="pictA1"/>
            <dgm:constr type="b" for="ch" forName="oneDotPict" refType="b" refFor="ch" refForName="pictA1"/>
            <dgm:constr type="rOff" for="ch" forName="oneDotPict" refType="userD" fact="-1"/>
            <dgm:constr type="bOff" for="ch" forName="oneDotPict" refType="userD" fact="-1"/>
            <dgm:constr type="w" for="ch" forName="oneDotPict" refType="userD"/>
            <dgm:constr type="h" for="ch" forName="oneDotPict" refType="userD"/>
            <dgm:constr type="r" for="ch" forName="pictA2" refType="w"/>
            <dgm:constr type="t" for="ch" forName="pictA2"/>
            <dgm:constr type="w" for="ch" forName="pictA2" refType="h" fact="0.608"/>
            <dgm:constr type="h" for="ch" forName="pictA2" refType="h" fact="0.608"/>
            <dgm:constr type="r" for="ch" forName="pictB2" refType="w"/>
            <dgm:constr type="t" for="ch" forName="pictB2"/>
            <dgm:constr type="w" for="ch" forName="pictB2" refType="h" fact="0.608"/>
            <dgm:constr type="h" for="ch" forName="pictB2" refType="h" fact="0.608"/>
            <dgm:constr type="r" for="ch" forName="twoDotsPict" refType="r" refFor="ch" refForName="pictA2"/>
            <dgm:constr type="b" for="ch" forName="twoDotsPict" refType="b" refFor="ch" refForName="pictA2"/>
            <dgm:constr type="rOff" for="ch" forName="twoDotsPict" refType="userD" fact="-1"/>
            <dgm:constr type="bOff" for="ch" forName="twoDotsPict" refType="userD" fact="-1"/>
            <dgm:constr type="w" for="ch" forName="twoDotsPict" refType="userD" fact="2.5"/>
            <dgm:constr type="h" for="ch" forName="twoDotsPict" refType="userD"/>
            <dgm:constr type="r" for="ch" forName="pictA3" refType="w"/>
            <dgm:constr type="b" for="ch" forName="pictA3" refType="h"/>
            <dgm:constr type="w" for="ch" forName="pictA3" refType="h" fact="0.371"/>
            <dgm:constr type="h" for="ch" forName="pictA3" refType="h" fact="0.371"/>
            <dgm:constr type="r" for="ch" forName="pictB3" refType="w"/>
            <dgm:constr type="b" for="ch" forName="pictB3" refType="h"/>
            <dgm:constr type="w" for="ch" forName="pictB3" refType="h" fact="0.371"/>
            <dgm:constr type="h" for="ch" forName="pictB3" refType="h" fact="0.371"/>
            <dgm:constr type="r" for="ch" forName="threeDotsPict" refType="r" refFor="ch" refForName="pictA3"/>
            <dgm:constr type="b" for="ch" forName="threeDotsPict" refType="b" refFor="ch" refForName="pictA3"/>
            <dgm:constr type="rOff" for="ch" forName="threeDotsPict" refType="userD" fact="-1"/>
            <dgm:constr type="bOff" for="ch" forName="threeDotsPict" refType="userD" fact="-1"/>
            <dgm:constr type="w" for="ch" forName="threeDotsPict" refType="userD" fact="3.25"/>
            <dgm:constr type="h" for="ch" forName="threeDotsPict" refType="userD" fact="3.25"/>
            <dgm:constr type="l" for="ch" forName="pictA4" refType="l" refFor="ch" refForName="space2"/>
            <dgm:constr type="b" for="ch" forName="pictA4" refType="h"/>
            <dgm:constr type="w" for="ch" forName="pictA4" refType="h" fact="0.216"/>
            <dgm:constr type="h" for="ch" forName="pictA4" refType="h" fact="0.216"/>
            <dgm:constr type="l" for="ch" forName="pictB4" refType="l" refFor="ch" refForName="space2"/>
            <dgm:constr type="b" for="ch" forName="pictB4" refType="h"/>
            <dgm:constr type="w" for="ch" forName="pictB4" refType="h" fact="0.216"/>
            <dgm:constr type="h" for="ch" forName="pictB4" refType="h" fact="0.216"/>
            <dgm:constr type="r" for="ch" forName="fourDotsPict" refType="r" refFor="ch" refForName="pictA4"/>
            <dgm:constr type="b" for="ch" forName="fourDotsPict" refType="b" refFor="ch" refForName="pictA4"/>
            <dgm:constr type="rOff" for="ch" forName="fourDotsPict" refType="userD" fact="-1"/>
            <dgm:constr type="bOff" for="ch" forName="fourDotsPict" refType="userD" fact="-1"/>
            <dgm:constr type="w" for="ch" forName="fourDotsPict" refType="userD" fact="2.5"/>
            <dgm:constr type="h" for="ch" forName="fourDotsPict" refType="userD" fact="2.5"/>
            <dgm:constr type="l" for="ch" forName="pictA5" refType="l" refFor="ch" refForName="space2"/>
            <dgm:constr type="t" for="ch" forName="pictA5" refType="h" fact="0.629"/>
            <dgm:constr type="w" for="ch" forName="pictA5" refType="h" fact="0.216"/>
            <dgm:constr type="h" for="ch" forName="pictA5" refType="h" fact="0.133"/>
            <dgm:constr type="l" for="ch" forName="pictB5" refType="l" refFor="ch" refForName="space2"/>
            <dgm:constr type="t" for="ch" forName="pictB5" refType="h" fact="0.629"/>
            <dgm:constr type="w" for="ch" forName="pictB5" refType="h" fact="0.216"/>
            <dgm:constr type="h" for="ch" forName="pictB5" refType="h" fact="0.133"/>
            <dgm:constr type="r" for="ch" forName="fiveDotsPict" refType="r" refFor="ch" refForName="pictA5"/>
            <dgm:constr type="b" for="ch" forName="fiveDotsPict" refType="b" refFor="ch" refForName="pictA5"/>
            <dgm:constr type="rOff" for="ch" forName="fiveDotsPict" refType="userD" fact="-1"/>
            <dgm:constr type="bOff" for="ch" forName="fiveDotsPict" refType="userD" fact="-1"/>
            <dgm:constr type="w" for="ch" forName="fiveDotsPict" refType="userD" fact="3.25"/>
            <dgm:constr type="h" for="ch" forName="fiveDotsPict" refType="userD" fact="3.25"/>
          </dgm:constrLst>
        </dgm:if>
        <dgm:else name="Name5">
          <dgm:constrLst>
            <dgm:constr type="userD"/>
            <dgm:constr type="w" for="ch" forName="space1" refType="h"/>
            <dgm:constr type="h" for="ch" forName="space1" refType="h"/>
            <dgm:constr type="l" for="ch" forName="space2"/>
            <dgm:constr type="w" for="ch" forName="space2" refType="h" fact="0.608"/>
            <dgm:constr type="r" for="ch" forName="pictA1" refType="w"/>
            <dgm:constr type="t" for="ch" forName="pictA1"/>
            <dgm:constr type="w" for="ch" forName="pictA1" refType="h"/>
            <dgm:constr type="h" for="ch" forName="pictA1" refType="h"/>
            <dgm:constr type="r" for="ch" forName="pictB1" refType="w"/>
            <dgm:constr type="t" for="ch" forName="pictB1"/>
            <dgm:constr type="w" for="ch" forName="pictB1" refType="h"/>
            <dgm:constr type="h" for="ch" forName="pictB1" refType="h"/>
            <dgm:constr type="r" for="ch" forName="oneDotPict" refType="r" refFor="ch" refForName="pictA1"/>
            <dgm:constr type="b" for="ch" forName="oneDotPict" refType="b" refFor="ch" refForName="pictA1"/>
            <dgm:constr type="rOff" for="ch" forName="oneDotPict" refType="userD" fact="-1"/>
            <dgm:constr type="bOff" for="ch" forName="oneDotPict" refType="userD" fact="-1"/>
            <dgm:constr type="w" for="ch" forName="oneDotPict" refType="userD"/>
            <dgm:constr type="h" for="ch" forName="oneDotPict" refType="userD"/>
            <dgm:constr type="l" for="ch" forName="pictA2"/>
            <dgm:constr type="t" for="ch" forName="pictA2"/>
            <dgm:constr type="w" for="ch" forName="pictA2" refType="h" fact="0.608"/>
            <dgm:constr type="h" for="ch" forName="pictA2" refType="h" fact="0.608"/>
            <dgm:constr type="l" for="ch" forName="pictB2"/>
            <dgm:constr type="t" for="ch" forName="pictB2"/>
            <dgm:constr type="w" for="ch" forName="pictB2" refType="h" fact="0.608"/>
            <dgm:constr type="h" for="ch" forName="pictB2" refType="h" fact="0.608"/>
            <dgm:constr type="r" for="ch" forName="twoDotsPict" refType="r" refFor="ch" refForName="pictA2"/>
            <dgm:constr type="b" for="ch" forName="twoDotsPict" refType="b" refFor="ch" refForName="pictA2"/>
            <dgm:constr type="rOff" for="ch" forName="twoDotsPict" refType="userD" fact="-1"/>
            <dgm:constr type="bOff" for="ch" forName="twoDotsPict" refType="userD" fact="-1"/>
            <dgm:constr type="w" for="ch" forName="twoDotsPict" refType="userD" fact="2.5"/>
            <dgm:constr type="h" for="ch" forName="twoDotsPict" refType="userD"/>
            <dgm:constr type="l" for="ch" forName="pictA3"/>
            <dgm:constr type="b" for="ch" forName="pictA3" refType="h"/>
            <dgm:constr type="w" for="ch" forName="pictA3" refType="h" fact="0.371"/>
            <dgm:constr type="h" for="ch" forName="pictA3" refType="h" fact="0.371"/>
            <dgm:constr type="l" for="ch" forName="pictB3"/>
            <dgm:constr type="b" for="ch" forName="pictB3" refType="h"/>
            <dgm:constr type="w" for="ch" forName="pictB3" refType="h" fact="0.371"/>
            <dgm:constr type="h" for="ch" forName="pictB3" refType="h" fact="0.371"/>
            <dgm:constr type="r" for="ch" forName="threeDotsPict" refType="r" refFor="ch" refForName="pictA3"/>
            <dgm:constr type="b" for="ch" forName="threeDotsPict" refType="b" refFor="ch" refForName="pictA3"/>
            <dgm:constr type="rOff" for="ch" forName="threeDotsPict" refType="userD" fact="-1"/>
            <dgm:constr type="bOff" for="ch" forName="threeDotsPict" refType="userD" fact="-1"/>
            <dgm:constr type="w" for="ch" forName="threeDotsPict" refType="userD" fact="3.25"/>
            <dgm:constr type="h" for="ch" forName="threeDotsPict" refType="userD" fact="3.25"/>
            <dgm:constr type="r" for="ch" forName="pictA4" refType="r" refFor="ch" refForName="space2"/>
            <dgm:constr type="b" for="ch" forName="pictA4" refType="h"/>
            <dgm:constr type="w" for="ch" forName="pictA4" refType="h" fact="0.216"/>
            <dgm:constr type="h" for="ch" forName="pictA4" refType="h" fact="0.216"/>
            <dgm:constr type="r" for="ch" forName="pictB4" refType="r" refFor="ch" refForName="space2"/>
            <dgm:constr type="b" for="ch" forName="pictB4" refType="h"/>
            <dgm:constr type="w" for="ch" forName="pictB4" refType="h" fact="0.216"/>
            <dgm:constr type="h" for="ch" forName="pictB4" refType="h" fact="0.216"/>
            <dgm:constr type="r" for="ch" forName="fourDotsPict" refType="r" refFor="ch" refForName="pictA4"/>
            <dgm:constr type="b" for="ch" forName="fourDotsPict" refType="b" refFor="ch" refForName="pictA4"/>
            <dgm:constr type="rOff" for="ch" forName="fourDotsPict" refType="userD" fact="-1"/>
            <dgm:constr type="bOff" for="ch" forName="fourDotsPict" refType="userD" fact="-1"/>
            <dgm:constr type="w" for="ch" forName="fourDotsPict" refType="userD" fact="2.5"/>
            <dgm:constr type="h" for="ch" forName="fourDotsPict" refType="userD" fact="2.5"/>
            <dgm:constr type="r" for="ch" forName="pictA5" refType="r" refFor="ch" refForName="space2"/>
            <dgm:constr type="t" for="ch" forName="pictA5" refType="h" fact="0.629"/>
            <dgm:constr type="w" for="ch" forName="pictA5" refType="h" fact="0.216"/>
            <dgm:constr type="h" for="ch" forName="pictA5" refType="h" fact="0.133"/>
            <dgm:constr type="r" for="ch" forName="pictB5" refType="r" refFor="ch" refForName="space2"/>
            <dgm:constr type="t" for="ch" forName="pictB5" refType="h" fact="0.629"/>
            <dgm:constr type="w" for="ch" forName="pictB5" refType="h" fact="0.216"/>
            <dgm:constr type="h" for="ch" forName="pictB5" refType="h" fact="0.133"/>
            <dgm:constr type="r" for="ch" forName="fiveDotsPict" refType="r" refFor="ch" refForName="pictA5"/>
            <dgm:constr type="b" for="ch" forName="fiveDotsPict" refType="b" refFor="ch" refForName="pictA5"/>
            <dgm:constr type="rOff" for="ch" forName="fiveDotsPict" refType="userD" fact="-1"/>
            <dgm:constr type="bOff" for="ch" forName="fiveDotsPict" refType="userD" fact="-1"/>
            <dgm:constr type="w" for="ch" forName="fiveDotsPict" refType="userD" fact="3.25"/>
            <dgm:constr type="h" for="ch" forName="fiveDotsPict" refType="userD" fact="3.25"/>
          </dgm:constrLst>
        </dgm:else>
      </dgm:choose>
      <dgm:layoutNode name="space1">
        <dgm:alg type="sp"/>
        <dgm:shape xmlns:r="http://schemas.openxmlformats.org/officeDocument/2006/relationships" r:blip="">
          <dgm:adjLst/>
        </dgm:shape>
      </dgm:layoutNode>
      <dgm:layoutNode name="space2">
        <dgm:alg type="sp"/>
        <dgm:shape xmlns:r="http://schemas.openxmlformats.org/officeDocument/2006/relationships" r:blip="">
          <dgm:adjLst/>
        </dgm:shape>
      </dgm:layoutNode>
      <dgm:choose name="Name6">
        <dgm:if name="Name7" axis="ch" ptType="node" func="cnt" op="gte" val="1">
          <dgm:forEach name="Name8" axis="ch" ptType="sibTrans" hideLastTrans="0" cnt="1">
            <dgm:layoutNode name="pictA1">
              <dgm:alg type="sp"/>
              <dgm:shape xmlns:r="http://schemas.openxmlformats.org/officeDocument/2006/relationships" r:blip="">
                <dgm:adjLst/>
              </dgm:shape>
              <dgm:presOf/>
              <dgm:forEach name="Name9" ref="imageRepeat"/>
            </dgm:layoutNode>
            <dgm:layoutNode name="oneDot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11" refType="userD"/>
                <dgm:constr type="h" for="ch" forName="dotPict_11" refType="userD"/>
              </dgm:constrLst>
              <dgm:layoutNode name="dotPict_1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10">
          <dgm:layoutNode name="pictB1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11">
        <dgm:if name="Name12" axis="ch" ptType="node" func="cnt" op="gte" val="2">
          <dgm:forEach name="Name13" axis="ch" ptType="sibTrans" hideLastTrans="0" st="2" cnt="1">
            <dgm:layoutNode name="pictA2">
              <dgm:alg type="sp"/>
              <dgm:shape xmlns:r="http://schemas.openxmlformats.org/officeDocument/2006/relationships" r:blip="">
                <dgm:adjLst/>
              </dgm:shape>
              <dgm:presOf/>
              <dgm:forEach name="Name14" ref="imageRepeat"/>
            </dgm:layoutNode>
            <dgm:layoutNode name="two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21" refType="userD"/>
                <dgm:constr type="h" for="ch" forName="dotPict_21" refType="userD"/>
                <dgm:constr type="l" for="ch" forName="dotPict_22" refType="userD" fact="1.5"/>
                <dgm:constr type="w" for="ch" forName="dotPict_22" refType="userD"/>
                <dgm:constr type="h" for="ch" forName="dotPict_22" refType="userD"/>
              </dgm:constrLst>
              <dgm:layoutNode name="dotPict_2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2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15">
          <dgm:layoutNode name="pictB2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16">
        <dgm:if name="Name17" axis="ch" ptType="node" func="cnt" op="gte" val="3">
          <dgm:forEach name="Name18" axis="ch" ptType="sibTrans" hideLastTrans="0" st="3" cnt="1">
            <dgm:layoutNode name="pictA3">
              <dgm:alg type="sp"/>
              <dgm:shape xmlns:r="http://schemas.openxmlformats.org/officeDocument/2006/relationships" r:blip="">
                <dgm:adjLst/>
              </dgm:shape>
              <dgm:presOf/>
              <dgm:forEach name="Name19" ref="imageRepeat"/>
            </dgm:layoutNode>
            <dgm:layoutNode name="three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Pict_31"/>
                <dgm:constr type="t" for="ch" forName="dotPict_31" refType="userD" fact="2.25"/>
                <dgm:constr type="w" for="ch" forName="dotPict_31" refType="userD"/>
                <dgm:constr type="h" for="ch" forName="dotPict_31" refType="userD"/>
                <dgm:constr type="l" for="ch" forName="dotPict_32" refType="userD" fact="1.125"/>
                <dgm:constr type="t" for="ch" forName="dotPict_32" refType="userD" fact="1.125"/>
                <dgm:constr type="w" for="ch" forName="dotPict_32" refType="userD"/>
                <dgm:constr type="h" for="ch" forName="dotPict_32" refType="userD"/>
                <dgm:constr type="l" for="ch" forName="dotPict_33" refType="userD" fact="2.25"/>
                <dgm:constr type="t" for="ch" forName="dotPict_33"/>
                <dgm:constr type="w" for="ch" forName="dotPict_33" refType="userD"/>
                <dgm:constr type="h" for="ch" forName="dotPict_33" refType="userD"/>
              </dgm:constrLst>
              <dgm:layoutNode name="dotPict_3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3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3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20">
          <dgm:layoutNode name="pictB3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21">
        <dgm:if name="Name22" axis="ch" ptType="node" func="cnt" op="gte" val="4">
          <dgm:forEach name="Name23" axis="ch" ptType="sibTrans" hideLastTrans="0" st="4" cnt="1">
            <dgm:layoutNode name="pictA4">
              <dgm:alg type="sp"/>
              <dgm:shape xmlns:r="http://schemas.openxmlformats.org/officeDocument/2006/relationships" r:blip="">
                <dgm:adjLst/>
              </dgm:shape>
              <dgm:presOf/>
              <dgm:forEach name="Name24" ref="imageRepeat"/>
            </dgm:layoutNode>
            <dgm:layoutNode name="four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41" refType="userD"/>
                <dgm:constr type="h" for="ch" forName="dotPict_41" refType="userD"/>
                <dgm:constr type="l" for="ch" forName="dotPict_42" refType="userD" fact="1.5"/>
                <dgm:constr type="w" for="ch" forName="dotPict_42" refType="userD"/>
                <dgm:constr type="h" for="ch" forName="dotPict_42" refType="userD"/>
                <dgm:constr type="t" for="ch" forName="dotPict_43" refType="userD" fact="1.5"/>
                <dgm:constr type="w" for="ch" forName="dotPict_43" refType="userD"/>
                <dgm:constr type="h" for="ch" forName="dotPict_43" refType="userD"/>
                <dgm:constr type="l" for="ch" forName="dotPict_44" refType="userD" fact="1.5"/>
                <dgm:constr type="t" for="ch" forName="dotPict_44" refType="userD" fact="1.5"/>
                <dgm:constr type="w" for="ch" forName="dotPict_44" refType="userD"/>
                <dgm:constr type="h" for="ch" forName="dotPict_44" refType="userD"/>
              </dgm:constrLst>
              <dgm:layoutNode name="dotPict_4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25">
          <dgm:layoutNode name="pictB4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26">
        <dgm:if name="Name27" axis="ch" ptType="node" func="cnt" op="gte" val="5">
          <dgm:forEach name="Name28" axis="ch" ptType="sibTrans" hideLastTrans="0" st="5" cnt="1">
            <dgm:layoutNode name="pictA5">
              <dgm:alg type="sp"/>
              <dgm:shape xmlns:r="http://schemas.openxmlformats.org/officeDocument/2006/relationships" r:blip="">
                <dgm:adjLst/>
              </dgm:shape>
              <dgm:presOf/>
              <dgm:forEach name="Name29" ref="imageRepeat"/>
            </dgm:layoutNode>
            <dgm:layoutNode name="five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Pict_51"/>
                <dgm:constr type="t" for="ch" forName="dotPict_51" refType="userD" fact="2.25"/>
                <dgm:constr type="w" for="ch" forName="dotPict_51" refType="userD"/>
                <dgm:constr type="h" for="ch" forName="dotPict_51" refType="userD"/>
                <dgm:constr type="l" for="ch" forName="dotPict_52" refType="userD" fact="1.125"/>
                <dgm:constr type="t" for="ch" forName="dotPict_52" refType="userD" fact="1.125"/>
                <dgm:constr type="w" for="ch" forName="dotPict_52" refType="userD"/>
                <dgm:constr type="h" for="ch" forName="dotPict_52" refType="userD"/>
                <dgm:constr type="l" for="ch" forName="dotPict_53" refType="userD" fact="2.25"/>
                <dgm:constr type="t" for="ch" forName="dotPict_53"/>
                <dgm:constr type="w" for="ch" forName="dotPict_53" refType="userD"/>
                <dgm:constr type="h" for="ch" forName="dotPict_53" refType="userD"/>
                <dgm:constr type="l" for="ch" forName="dotPict_54"/>
                <dgm:constr type="t" for="ch" forName="dotPict_54"/>
                <dgm:constr type="w" for="ch" forName="dotPict_54" refType="userD"/>
                <dgm:constr type="h" for="ch" forName="dotPict_54" refType="userD"/>
                <dgm:constr type="l" for="ch" forName="dotPict_55" refType="userD" fact="2.25"/>
                <dgm:constr type="t" for="ch" forName="dotPict_55" refType="userD" fact="2.25"/>
                <dgm:constr type="w" for="ch" forName="dotPict_55" refType="userD"/>
                <dgm:constr type="h" for="ch" forName="dotPict_55" refType="userD"/>
              </dgm:constrLst>
              <dgm:layoutNode name="dotPict_5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5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30">
          <dgm:layoutNode name="pictB5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</dgm:layoutNode>
    <dgm:layoutNode name="txLine">
      <dgm:choose name="Name31">
        <dgm:if name="Name32" func="var" arg="dir" op="equ" val="norm">
          <dgm:alg type="lin">
            <dgm:param type="horzAlign" val="r"/>
          </dgm:alg>
        </dgm:if>
        <dgm:else name="Name33">
          <dgm:alg type="lin">
            <dgm:param type="horzAlign" val="l"/>
            <dgm:param type="linDir" val="fromR"/>
          </dgm:alg>
        </dgm:else>
      </dgm:choose>
      <dgm:constrLst>
        <dgm:constr type="primFontSz" for="ch" ptType="node" op="equ" val="65"/>
        <dgm:constr type="w" for="ch" ptType="node" refType="primFontSz" refFor="ch" refPtType="node" fact="0.5"/>
        <dgm:constr type="h" for="ch" ptType="node" refType="h"/>
      </dgm:constrLst>
      <dgm:ruleLst>
        <dgm:rule type="primFontSz" for="ch" ptType="node" val="5" fact="NaN" max="NaN"/>
      </dgm:ruleLst>
      <dgm:forEach name="Name34" axis="ch" ptType="node">
        <dgm:choose name="Name35">
          <dgm:if name="Name36" axis="self" ptType="node" func="pos" op="equ" val="1">
            <dgm:layoutNode name="oneDot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11" refType="userD"/>
                <dgm:constr type="h" for="ch" forName="dotTx_11" refType="userD"/>
              </dgm:constrLst>
              <dgm:layoutNode name="dotTx_1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37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38" axis="self" ptType="node" func="pos" op="equ" val="2">
            <dgm:layoutNode name="two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21" refType="userD"/>
                <dgm:constr type="h" for="ch" forName="dotTx_21" refType="userD"/>
                <dgm:constr type="l" for="ch" forName="dotTx_22" refType="userD" fact="1.5"/>
                <dgm:constr type="w" for="ch" forName="dotTx_22" refType="userD"/>
                <dgm:constr type="h" for="ch" forName="dotTx_22" refType="userD"/>
              </dgm:constrLst>
              <dgm:layoutNode name="dotTx_2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2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39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0" axis="self" ptType="node" func="pos" op="equ" val="3">
            <dgm:layoutNode name="three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Tx_31"/>
                <dgm:constr type="t" for="ch" forName="dotTx_31" refType="userD" fact="2.25"/>
                <dgm:constr type="w" for="ch" forName="dotTx_31" refType="userD"/>
                <dgm:constr type="h" for="ch" forName="dotTx_31" refType="userD"/>
                <dgm:constr type="l" for="ch" forName="dotTx_32" refType="userD" fact="1.125"/>
                <dgm:constr type="t" for="ch" forName="dotTx_32" refType="userD" fact="1.125"/>
                <dgm:constr type="w" for="ch" forName="dotTx_32" refType="userD"/>
                <dgm:constr type="h" for="ch" forName="dotTx_32" refType="userD"/>
                <dgm:constr type="l" for="ch" forName="dotTx_33" refType="userD" fact="2.25"/>
                <dgm:constr type="t" for="ch" forName="dotTx_33"/>
                <dgm:constr type="w" for="ch" forName="dotTx_33" refType="userD"/>
                <dgm:constr type="h" for="ch" forName="dotTx_33" refType="userD"/>
              </dgm:constrLst>
              <dgm:layoutNode name="dotTx_3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3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3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1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2" axis="self" ptType="node" func="pos" op="equ" val="4">
            <dgm:layoutNode name="four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41" refType="userD"/>
                <dgm:constr type="h" for="ch" forName="dotTx_41" refType="userD"/>
                <dgm:constr type="l" for="ch" forName="dotTx_42" refType="userD" fact="1.5"/>
                <dgm:constr type="w" for="ch" forName="dotTx_42" refType="userD"/>
                <dgm:constr type="h" for="ch" forName="dotTx_42" refType="userD"/>
                <dgm:constr type="t" for="ch" forName="dotTx_43" refType="userD" fact="1.5"/>
                <dgm:constr type="w" for="ch" forName="dotTx_43" refType="userD"/>
                <dgm:constr type="h" for="ch" forName="dotTx_43" refType="userD"/>
                <dgm:constr type="l" for="ch" forName="dotTx_44" refType="userD" fact="1.5"/>
                <dgm:constr type="t" for="ch" forName="dotTx_44" refType="userD" fact="1.5"/>
                <dgm:constr type="w" for="ch" forName="dotTx_44" refType="userD"/>
                <dgm:constr type="h" for="ch" forName="dotTx_44" refType="userD"/>
              </dgm:constrLst>
              <dgm:layoutNode name="dotTx_4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3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4" axis="self" ptType="node" func="pos" op="equ" val="5">
            <dgm:layoutNode name="five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Tx_51"/>
                <dgm:constr type="t" for="ch" forName="dotTx_51" refType="userD" fact="2.25"/>
                <dgm:constr type="w" for="ch" forName="dotTx_51" refType="userD"/>
                <dgm:constr type="h" for="ch" forName="dotTx_51" refType="userD"/>
                <dgm:constr type="l" for="ch" forName="dotTx_52" refType="userD" fact="1.125"/>
                <dgm:constr type="t" for="ch" forName="dotTx_52" refType="userD" fact="1.125"/>
                <dgm:constr type="w" for="ch" forName="dotTx_52" refType="userD"/>
                <dgm:constr type="h" for="ch" forName="dotTx_52" refType="userD"/>
                <dgm:constr type="l" for="ch" forName="dotTx_53" refType="userD" fact="2.25"/>
                <dgm:constr type="t" for="ch" forName="dotTx_53"/>
                <dgm:constr type="w" for="ch" forName="dotTx_53" refType="userD"/>
                <dgm:constr type="h" for="ch" forName="dotTx_53" refType="userD"/>
                <dgm:constr type="l" for="ch" forName="dotTx_54"/>
                <dgm:constr type="t" for="ch" forName="dotTx_54"/>
                <dgm:constr type="w" for="ch" forName="dotTx_54" refType="userD"/>
                <dgm:constr type="h" for="ch" forName="dotTx_54" refType="userD"/>
                <dgm:constr type="l" for="ch" forName="dotTx_55" refType="userD" fact="2.25"/>
                <dgm:constr type="t" for="ch" forName="dotTx_55" refType="userD" fact="2.25"/>
                <dgm:constr type="w" for="ch" forName="dotTx_55" refType="userD"/>
                <dgm:constr type="h" for="ch" forName="dotTx_55" refType="userD"/>
              </dgm:constrLst>
              <dgm:layoutNode name="dotTx_5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5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5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else name="Name46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piralPicture">
  <dgm:title val=""/>
  <dgm:desc val=""/>
  <dgm:catLst>
    <dgm:cat type="picture" pri="4000"/>
    <dgm:cat type="pictureconvert" pri="4000"/>
  </dgm:catLst>
  <dgm:samp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11" srcId="0" destId="1" srcOrd="0" destOrd="0"/>
        <dgm:cxn modelId="12" srcId="0" destId="2" srcOrd="0" destOrd="0"/>
        <dgm:cxn modelId="13" srcId="0" destId="3" srcOrd="0" destOrd="0"/>
        <dgm:cxn modelId="14" srcId="0" destId="4" srcOrd="0" destOrd="0"/>
        <dgm:cxn modelId="15" srcId="0" destId="5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5"/>
      <dgm:dir/>
    </dgm:varLst>
    <dgm:alg type="composite">
      <dgm:param type="ar" val="1.515"/>
    </dgm:alg>
    <dgm:shape xmlns:r="http://schemas.openxmlformats.org/officeDocument/2006/relationships" r:blip="">
      <dgm:adjLst/>
    </dgm:shape>
    <dgm:constrLst>
      <dgm:constr type="w" for="ch" forName="picts" refType="w"/>
      <dgm:constr type="h" for="ch" forName="picts" refType="h" fact="0.93"/>
      <dgm:constr type="b" for="ch" forName="txLine" refType="h"/>
      <dgm:constr type="w" for="ch" forName="txLine" refType="w"/>
      <dgm:constr type="h" for="ch" forName="txLine" refType="h" fact="0.07"/>
      <dgm:constr type="userD" for="des" refType="h" fact="0.016"/>
    </dgm:constrLst>
    <dgm:forEach name="Name1" axis="self" ptType="parTrans">
      <dgm:forEach name="Name2" axis="self" ptType="sibTrans" st="2">
        <dgm:forEach name="imageRepeat" axis="self">
          <dgm:layoutNode name="imageRepeatNode" styleLbl="alignNode1">
            <dgm:alg type="sp"/>
            <dgm:shape xmlns:r="http://schemas.openxmlformats.org/officeDocument/2006/relationships" type="rect" r:blip="" blipPhldr="1">
              <dgm:adjLst/>
            </dgm:shape>
            <dgm:presOf axis="self"/>
          </dgm:layoutNode>
        </dgm:forEach>
      </dgm:forEach>
    </dgm:forEach>
    <dgm:layoutNode name="picts">
      <dgm:alg type="composite"/>
      <dgm:shape xmlns:r="http://schemas.openxmlformats.org/officeDocument/2006/relationships" r:blip="">
        <dgm:adjLst/>
      </dgm:shape>
      <dgm:choose name="Name3">
        <dgm:if name="Name4" func="var" arg="dir" op="equ" val="norm">
          <dgm:constrLst>
            <dgm:constr type="userD"/>
            <dgm:constr type="w" for="ch" forName="space1" refType="h"/>
            <dgm:constr type="h" for="ch" forName="space1" refType="h"/>
            <dgm:constr type="r" for="ch" forName="space2" refType="w"/>
            <dgm:constr type="w" for="ch" forName="space2" refType="h" fact="0.608"/>
            <dgm:constr type="l" for="ch" forName="pictA1"/>
            <dgm:constr type="t" for="ch" forName="pictA1"/>
            <dgm:constr type="w" for="ch" forName="pictA1" refType="h"/>
            <dgm:constr type="h" for="ch" forName="pictA1" refType="h"/>
            <dgm:constr type="l" for="ch" forName="pictB1"/>
            <dgm:constr type="t" for="ch" forName="pictB1"/>
            <dgm:constr type="w" for="ch" forName="pictB1" refType="h"/>
            <dgm:constr type="h" for="ch" forName="pictB1" refType="h"/>
            <dgm:constr type="r" for="ch" forName="oneDotPict" refType="r" refFor="ch" refForName="pictA1"/>
            <dgm:constr type="b" for="ch" forName="oneDotPict" refType="b" refFor="ch" refForName="pictA1"/>
            <dgm:constr type="rOff" for="ch" forName="oneDotPict" refType="userD" fact="-1"/>
            <dgm:constr type="bOff" for="ch" forName="oneDotPict" refType="userD" fact="-1"/>
            <dgm:constr type="w" for="ch" forName="oneDotPict" refType="userD"/>
            <dgm:constr type="h" for="ch" forName="oneDotPict" refType="userD"/>
            <dgm:constr type="r" for="ch" forName="pictA2" refType="w"/>
            <dgm:constr type="t" for="ch" forName="pictA2"/>
            <dgm:constr type="w" for="ch" forName="pictA2" refType="h" fact="0.608"/>
            <dgm:constr type="h" for="ch" forName="pictA2" refType="h" fact="0.608"/>
            <dgm:constr type="r" for="ch" forName="pictB2" refType="w"/>
            <dgm:constr type="t" for="ch" forName="pictB2"/>
            <dgm:constr type="w" for="ch" forName="pictB2" refType="h" fact="0.608"/>
            <dgm:constr type="h" for="ch" forName="pictB2" refType="h" fact="0.608"/>
            <dgm:constr type="r" for="ch" forName="twoDotsPict" refType="r" refFor="ch" refForName="pictA2"/>
            <dgm:constr type="b" for="ch" forName="twoDotsPict" refType="b" refFor="ch" refForName="pictA2"/>
            <dgm:constr type="rOff" for="ch" forName="twoDotsPict" refType="userD" fact="-1"/>
            <dgm:constr type="bOff" for="ch" forName="twoDotsPict" refType="userD" fact="-1"/>
            <dgm:constr type="w" for="ch" forName="twoDotsPict" refType="userD" fact="2.5"/>
            <dgm:constr type="h" for="ch" forName="twoDotsPict" refType="userD"/>
            <dgm:constr type="r" for="ch" forName="pictA3" refType="w"/>
            <dgm:constr type="b" for="ch" forName="pictA3" refType="h"/>
            <dgm:constr type="w" for="ch" forName="pictA3" refType="h" fact="0.371"/>
            <dgm:constr type="h" for="ch" forName="pictA3" refType="h" fact="0.371"/>
            <dgm:constr type="r" for="ch" forName="pictB3" refType="w"/>
            <dgm:constr type="b" for="ch" forName="pictB3" refType="h"/>
            <dgm:constr type="w" for="ch" forName="pictB3" refType="h" fact="0.371"/>
            <dgm:constr type="h" for="ch" forName="pictB3" refType="h" fact="0.371"/>
            <dgm:constr type="r" for="ch" forName="threeDotsPict" refType="r" refFor="ch" refForName="pictA3"/>
            <dgm:constr type="b" for="ch" forName="threeDotsPict" refType="b" refFor="ch" refForName="pictA3"/>
            <dgm:constr type="rOff" for="ch" forName="threeDotsPict" refType="userD" fact="-1"/>
            <dgm:constr type="bOff" for="ch" forName="threeDotsPict" refType="userD" fact="-1"/>
            <dgm:constr type="w" for="ch" forName="threeDotsPict" refType="userD" fact="3.25"/>
            <dgm:constr type="h" for="ch" forName="threeDotsPict" refType="userD" fact="3.25"/>
            <dgm:constr type="l" for="ch" forName="pictA4" refType="l" refFor="ch" refForName="space2"/>
            <dgm:constr type="b" for="ch" forName="pictA4" refType="h"/>
            <dgm:constr type="w" for="ch" forName="pictA4" refType="h" fact="0.216"/>
            <dgm:constr type="h" for="ch" forName="pictA4" refType="h" fact="0.216"/>
            <dgm:constr type="l" for="ch" forName="pictB4" refType="l" refFor="ch" refForName="space2"/>
            <dgm:constr type="b" for="ch" forName="pictB4" refType="h"/>
            <dgm:constr type="w" for="ch" forName="pictB4" refType="h" fact="0.216"/>
            <dgm:constr type="h" for="ch" forName="pictB4" refType="h" fact="0.216"/>
            <dgm:constr type="r" for="ch" forName="fourDotsPict" refType="r" refFor="ch" refForName="pictA4"/>
            <dgm:constr type="b" for="ch" forName="fourDotsPict" refType="b" refFor="ch" refForName="pictA4"/>
            <dgm:constr type="rOff" for="ch" forName="fourDotsPict" refType="userD" fact="-1"/>
            <dgm:constr type="bOff" for="ch" forName="fourDotsPict" refType="userD" fact="-1"/>
            <dgm:constr type="w" for="ch" forName="fourDotsPict" refType="userD" fact="2.5"/>
            <dgm:constr type="h" for="ch" forName="fourDotsPict" refType="userD" fact="2.5"/>
            <dgm:constr type="l" for="ch" forName="pictA5" refType="l" refFor="ch" refForName="space2"/>
            <dgm:constr type="t" for="ch" forName="pictA5" refType="h" fact="0.629"/>
            <dgm:constr type="w" for="ch" forName="pictA5" refType="h" fact="0.216"/>
            <dgm:constr type="h" for="ch" forName="pictA5" refType="h" fact="0.133"/>
            <dgm:constr type="l" for="ch" forName="pictB5" refType="l" refFor="ch" refForName="space2"/>
            <dgm:constr type="t" for="ch" forName="pictB5" refType="h" fact="0.629"/>
            <dgm:constr type="w" for="ch" forName="pictB5" refType="h" fact="0.216"/>
            <dgm:constr type="h" for="ch" forName="pictB5" refType="h" fact="0.133"/>
            <dgm:constr type="r" for="ch" forName="fiveDotsPict" refType="r" refFor="ch" refForName="pictA5"/>
            <dgm:constr type="b" for="ch" forName="fiveDotsPict" refType="b" refFor="ch" refForName="pictA5"/>
            <dgm:constr type="rOff" for="ch" forName="fiveDotsPict" refType="userD" fact="-1"/>
            <dgm:constr type="bOff" for="ch" forName="fiveDotsPict" refType="userD" fact="-1"/>
            <dgm:constr type="w" for="ch" forName="fiveDotsPict" refType="userD" fact="3.25"/>
            <dgm:constr type="h" for="ch" forName="fiveDotsPict" refType="userD" fact="3.25"/>
          </dgm:constrLst>
        </dgm:if>
        <dgm:else name="Name5">
          <dgm:constrLst>
            <dgm:constr type="userD"/>
            <dgm:constr type="w" for="ch" forName="space1" refType="h"/>
            <dgm:constr type="h" for="ch" forName="space1" refType="h"/>
            <dgm:constr type="l" for="ch" forName="space2"/>
            <dgm:constr type="w" for="ch" forName="space2" refType="h" fact="0.608"/>
            <dgm:constr type="r" for="ch" forName="pictA1" refType="w"/>
            <dgm:constr type="t" for="ch" forName="pictA1"/>
            <dgm:constr type="w" for="ch" forName="pictA1" refType="h"/>
            <dgm:constr type="h" for="ch" forName="pictA1" refType="h"/>
            <dgm:constr type="r" for="ch" forName="pictB1" refType="w"/>
            <dgm:constr type="t" for="ch" forName="pictB1"/>
            <dgm:constr type="w" for="ch" forName="pictB1" refType="h"/>
            <dgm:constr type="h" for="ch" forName="pictB1" refType="h"/>
            <dgm:constr type="r" for="ch" forName="oneDotPict" refType="r" refFor="ch" refForName="pictA1"/>
            <dgm:constr type="b" for="ch" forName="oneDotPict" refType="b" refFor="ch" refForName="pictA1"/>
            <dgm:constr type="rOff" for="ch" forName="oneDotPict" refType="userD" fact="-1"/>
            <dgm:constr type="bOff" for="ch" forName="oneDotPict" refType="userD" fact="-1"/>
            <dgm:constr type="w" for="ch" forName="oneDotPict" refType="userD"/>
            <dgm:constr type="h" for="ch" forName="oneDotPict" refType="userD"/>
            <dgm:constr type="l" for="ch" forName="pictA2"/>
            <dgm:constr type="t" for="ch" forName="pictA2"/>
            <dgm:constr type="w" for="ch" forName="pictA2" refType="h" fact="0.608"/>
            <dgm:constr type="h" for="ch" forName="pictA2" refType="h" fact="0.608"/>
            <dgm:constr type="l" for="ch" forName="pictB2"/>
            <dgm:constr type="t" for="ch" forName="pictB2"/>
            <dgm:constr type="w" for="ch" forName="pictB2" refType="h" fact="0.608"/>
            <dgm:constr type="h" for="ch" forName="pictB2" refType="h" fact="0.608"/>
            <dgm:constr type="r" for="ch" forName="twoDotsPict" refType="r" refFor="ch" refForName="pictA2"/>
            <dgm:constr type="b" for="ch" forName="twoDotsPict" refType="b" refFor="ch" refForName="pictA2"/>
            <dgm:constr type="rOff" for="ch" forName="twoDotsPict" refType="userD" fact="-1"/>
            <dgm:constr type="bOff" for="ch" forName="twoDotsPict" refType="userD" fact="-1"/>
            <dgm:constr type="w" for="ch" forName="twoDotsPict" refType="userD" fact="2.5"/>
            <dgm:constr type="h" for="ch" forName="twoDotsPict" refType="userD"/>
            <dgm:constr type="l" for="ch" forName="pictA3"/>
            <dgm:constr type="b" for="ch" forName="pictA3" refType="h"/>
            <dgm:constr type="w" for="ch" forName="pictA3" refType="h" fact="0.371"/>
            <dgm:constr type="h" for="ch" forName="pictA3" refType="h" fact="0.371"/>
            <dgm:constr type="l" for="ch" forName="pictB3"/>
            <dgm:constr type="b" for="ch" forName="pictB3" refType="h"/>
            <dgm:constr type="w" for="ch" forName="pictB3" refType="h" fact="0.371"/>
            <dgm:constr type="h" for="ch" forName="pictB3" refType="h" fact="0.371"/>
            <dgm:constr type="r" for="ch" forName="threeDotsPict" refType="r" refFor="ch" refForName="pictA3"/>
            <dgm:constr type="b" for="ch" forName="threeDotsPict" refType="b" refFor="ch" refForName="pictA3"/>
            <dgm:constr type="rOff" for="ch" forName="threeDotsPict" refType="userD" fact="-1"/>
            <dgm:constr type="bOff" for="ch" forName="threeDotsPict" refType="userD" fact="-1"/>
            <dgm:constr type="w" for="ch" forName="threeDotsPict" refType="userD" fact="3.25"/>
            <dgm:constr type="h" for="ch" forName="threeDotsPict" refType="userD" fact="3.25"/>
            <dgm:constr type="r" for="ch" forName="pictA4" refType="r" refFor="ch" refForName="space2"/>
            <dgm:constr type="b" for="ch" forName="pictA4" refType="h"/>
            <dgm:constr type="w" for="ch" forName="pictA4" refType="h" fact="0.216"/>
            <dgm:constr type="h" for="ch" forName="pictA4" refType="h" fact="0.216"/>
            <dgm:constr type="r" for="ch" forName="pictB4" refType="r" refFor="ch" refForName="space2"/>
            <dgm:constr type="b" for="ch" forName="pictB4" refType="h"/>
            <dgm:constr type="w" for="ch" forName="pictB4" refType="h" fact="0.216"/>
            <dgm:constr type="h" for="ch" forName="pictB4" refType="h" fact="0.216"/>
            <dgm:constr type="r" for="ch" forName="fourDotsPict" refType="r" refFor="ch" refForName="pictA4"/>
            <dgm:constr type="b" for="ch" forName="fourDotsPict" refType="b" refFor="ch" refForName="pictA4"/>
            <dgm:constr type="rOff" for="ch" forName="fourDotsPict" refType="userD" fact="-1"/>
            <dgm:constr type="bOff" for="ch" forName="fourDotsPict" refType="userD" fact="-1"/>
            <dgm:constr type="w" for="ch" forName="fourDotsPict" refType="userD" fact="2.5"/>
            <dgm:constr type="h" for="ch" forName="fourDotsPict" refType="userD" fact="2.5"/>
            <dgm:constr type="r" for="ch" forName="pictA5" refType="r" refFor="ch" refForName="space2"/>
            <dgm:constr type="t" for="ch" forName="pictA5" refType="h" fact="0.629"/>
            <dgm:constr type="w" for="ch" forName="pictA5" refType="h" fact="0.216"/>
            <dgm:constr type="h" for="ch" forName="pictA5" refType="h" fact="0.133"/>
            <dgm:constr type="r" for="ch" forName="pictB5" refType="r" refFor="ch" refForName="space2"/>
            <dgm:constr type="t" for="ch" forName="pictB5" refType="h" fact="0.629"/>
            <dgm:constr type="w" for="ch" forName="pictB5" refType="h" fact="0.216"/>
            <dgm:constr type="h" for="ch" forName="pictB5" refType="h" fact="0.133"/>
            <dgm:constr type="r" for="ch" forName="fiveDotsPict" refType="r" refFor="ch" refForName="pictA5"/>
            <dgm:constr type="b" for="ch" forName="fiveDotsPict" refType="b" refFor="ch" refForName="pictA5"/>
            <dgm:constr type="rOff" for="ch" forName="fiveDotsPict" refType="userD" fact="-1"/>
            <dgm:constr type="bOff" for="ch" forName="fiveDotsPict" refType="userD" fact="-1"/>
            <dgm:constr type="w" for="ch" forName="fiveDotsPict" refType="userD" fact="3.25"/>
            <dgm:constr type="h" for="ch" forName="fiveDotsPict" refType="userD" fact="3.25"/>
          </dgm:constrLst>
        </dgm:else>
      </dgm:choose>
      <dgm:layoutNode name="space1">
        <dgm:alg type="sp"/>
        <dgm:shape xmlns:r="http://schemas.openxmlformats.org/officeDocument/2006/relationships" r:blip="">
          <dgm:adjLst/>
        </dgm:shape>
      </dgm:layoutNode>
      <dgm:layoutNode name="space2">
        <dgm:alg type="sp"/>
        <dgm:shape xmlns:r="http://schemas.openxmlformats.org/officeDocument/2006/relationships" r:blip="">
          <dgm:adjLst/>
        </dgm:shape>
      </dgm:layoutNode>
      <dgm:choose name="Name6">
        <dgm:if name="Name7" axis="ch" ptType="node" func="cnt" op="gte" val="1">
          <dgm:forEach name="Name8" axis="ch" ptType="sibTrans" hideLastTrans="0" cnt="1">
            <dgm:layoutNode name="pictA1">
              <dgm:alg type="sp"/>
              <dgm:shape xmlns:r="http://schemas.openxmlformats.org/officeDocument/2006/relationships" r:blip="">
                <dgm:adjLst/>
              </dgm:shape>
              <dgm:presOf/>
              <dgm:forEach name="Name9" ref="imageRepeat"/>
            </dgm:layoutNode>
            <dgm:layoutNode name="oneDot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11" refType="userD"/>
                <dgm:constr type="h" for="ch" forName="dotPict_11" refType="userD"/>
              </dgm:constrLst>
              <dgm:layoutNode name="dotPict_1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10">
          <dgm:layoutNode name="pictB1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11">
        <dgm:if name="Name12" axis="ch" ptType="node" func="cnt" op="gte" val="2">
          <dgm:forEach name="Name13" axis="ch" ptType="sibTrans" hideLastTrans="0" st="2" cnt="1">
            <dgm:layoutNode name="pictA2">
              <dgm:alg type="sp"/>
              <dgm:shape xmlns:r="http://schemas.openxmlformats.org/officeDocument/2006/relationships" r:blip="">
                <dgm:adjLst/>
              </dgm:shape>
              <dgm:presOf/>
              <dgm:forEach name="Name14" ref="imageRepeat"/>
            </dgm:layoutNode>
            <dgm:layoutNode name="two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21" refType="userD"/>
                <dgm:constr type="h" for="ch" forName="dotPict_21" refType="userD"/>
                <dgm:constr type="l" for="ch" forName="dotPict_22" refType="userD" fact="1.5"/>
                <dgm:constr type="w" for="ch" forName="dotPict_22" refType="userD"/>
                <dgm:constr type="h" for="ch" forName="dotPict_22" refType="userD"/>
              </dgm:constrLst>
              <dgm:layoutNode name="dotPict_2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2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15">
          <dgm:layoutNode name="pictB2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16">
        <dgm:if name="Name17" axis="ch" ptType="node" func="cnt" op="gte" val="3">
          <dgm:forEach name="Name18" axis="ch" ptType="sibTrans" hideLastTrans="0" st="3" cnt="1">
            <dgm:layoutNode name="pictA3">
              <dgm:alg type="sp"/>
              <dgm:shape xmlns:r="http://schemas.openxmlformats.org/officeDocument/2006/relationships" r:blip="">
                <dgm:adjLst/>
              </dgm:shape>
              <dgm:presOf/>
              <dgm:forEach name="Name19" ref="imageRepeat"/>
            </dgm:layoutNode>
            <dgm:layoutNode name="three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Pict_31"/>
                <dgm:constr type="t" for="ch" forName="dotPict_31" refType="userD" fact="2.25"/>
                <dgm:constr type="w" for="ch" forName="dotPict_31" refType="userD"/>
                <dgm:constr type="h" for="ch" forName="dotPict_31" refType="userD"/>
                <dgm:constr type="l" for="ch" forName="dotPict_32" refType="userD" fact="1.125"/>
                <dgm:constr type="t" for="ch" forName="dotPict_32" refType="userD" fact="1.125"/>
                <dgm:constr type="w" for="ch" forName="dotPict_32" refType="userD"/>
                <dgm:constr type="h" for="ch" forName="dotPict_32" refType="userD"/>
                <dgm:constr type="l" for="ch" forName="dotPict_33" refType="userD" fact="2.25"/>
                <dgm:constr type="t" for="ch" forName="dotPict_33"/>
                <dgm:constr type="w" for="ch" forName="dotPict_33" refType="userD"/>
                <dgm:constr type="h" for="ch" forName="dotPict_33" refType="userD"/>
              </dgm:constrLst>
              <dgm:layoutNode name="dotPict_3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3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3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20">
          <dgm:layoutNode name="pictB3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21">
        <dgm:if name="Name22" axis="ch" ptType="node" func="cnt" op="gte" val="4">
          <dgm:forEach name="Name23" axis="ch" ptType="sibTrans" hideLastTrans="0" st="4" cnt="1">
            <dgm:layoutNode name="pictA4">
              <dgm:alg type="sp"/>
              <dgm:shape xmlns:r="http://schemas.openxmlformats.org/officeDocument/2006/relationships" r:blip="">
                <dgm:adjLst/>
              </dgm:shape>
              <dgm:presOf/>
              <dgm:forEach name="Name24" ref="imageRepeat"/>
            </dgm:layoutNode>
            <dgm:layoutNode name="four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41" refType="userD"/>
                <dgm:constr type="h" for="ch" forName="dotPict_41" refType="userD"/>
                <dgm:constr type="l" for="ch" forName="dotPict_42" refType="userD" fact="1.5"/>
                <dgm:constr type="w" for="ch" forName="dotPict_42" refType="userD"/>
                <dgm:constr type="h" for="ch" forName="dotPict_42" refType="userD"/>
                <dgm:constr type="t" for="ch" forName="dotPict_43" refType="userD" fact="1.5"/>
                <dgm:constr type="w" for="ch" forName="dotPict_43" refType="userD"/>
                <dgm:constr type="h" for="ch" forName="dotPict_43" refType="userD"/>
                <dgm:constr type="l" for="ch" forName="dotPict_44" refType="userD" fact="1.5"/>
                <dgm:constr type="t" for="ch" forName="dotPict_44" refType="userD" fact="1.5"/>
                <dgm:constr type="w" for="ch" forName="dotPict_44" refType="userD"/>
                <dgm:constr type="h" for="ch" forName="dotPict_44" refType="userD"/>
              </dgm:constrLst>
              <dgm:layoutNode name="dotPict_4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25">
          <dgm:layoutNode name="pictB4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26">
        <dgm:if name="Name27" axis="ch" ptType="node" func="cnt" op="gte" val="5">
          <dgm:forEach name="Name28" axis="ch" ptType="sibTrans" hideLastTrans="0" st="5" cnt="1">
            <dgm:layoutNode name="pictA5">
              <dgm:alg type="sp"/>
              <dgm:shape xmlns:r="http://schemas.openxmlformats.org/officeDocument/2006/relationships" r:blip="">
                <dgm:adjLst/>
              </dgm:shape>
              <dgm:presOf/>
              <dgm:forEach name="Name29" ref="imageRepeat"/>
            </dgm:layoutNode>
            <dgm:layoutNode name="five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Pict_51"/>
                <dgm:constr type="t" for="ch" forName="dotPict_51" refType="userD" fact="2.25"/>
                <dgm:constr type="w" for="ch" forName="dotPict_51" refType="userD"/>
                <dgm:constr type="h" for="ch" forName="dotPict_51" refType="userD"/>
                <dgm:constr type="l" for="ch" forName="dotPict_52" refType="userD" fact="1.125"/>
                <dgm:constr type="t" for="ch" forName="dotPict_52" refType="userD" fact="1.125"/>
                <dgm:constr type="w" for="ch" forName="dotPict_52" refType="userD"/>
                <dgm:constr type="h" for="ch" forName="dotPict_52" refType="userD"/>
                <dgm:constr type="l" for="ch" forName="dotPict_53" refType="userD" fact="2.25"/>
                <dgm:constr type="t" for="ch" forName="dotPict_53"/>
                <dgm:constr type="w" for="ch" forName="dotPict_53" refType="userD"/>
                <dgm:constr type="h" for="ch" forName="dotPict_53" refType="userD"/>
                <dgm:constr type="l" for="ch" forName="dotPict_54"/>
                <dgm:constr type="t" for="ch" forName="dotPict_54"/>
                <dgm:constr type="w" for="ch" forName="dotPict_54" refType="userD"/>
                <dgm:constr type="h" for="ch" forName="dotPict_54" refType="userD"/>
                <dgm:constr type="l" for="ch" forName="dotPict_55" refType="userD" fact="2.25"/>
                <dgm:constr type="t" for="ch" forName="dotPict_55" refType="userD" fact="2.25"/>
                <dgm:constr type="w" for="ch" forName="dotPict_55" refType="userD"/>
                <dgm:constr type="h" for="ch" forName="dotPict_55" refType="userD"/>
              </dgm:constrLst>
              <dgm:layoutNode name="dotPict_5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5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30">
          <dgm:layoutNode name="pictB5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</dgm:layoutNode>
    <dgm:layoutNode name="txLine">
      <dgm:choose name="Name31">
        <dgm:if name="Name32" func="var" arg="dir" op="equ" val="norm">
          <dgm:alg type="lin">
            <dgm:param type="horzAlign" val="r"/>
          </dgm:alg>
        </dgm:if>
        <dgm:else name="Name33">
          <dgm:alg type="lin">
            <dgm:param type="horzAlign" val="l"/>
            <dgm:param type="linDir" val="fromR"/>
          </dgm:alg>
        </dgm:else>
      </dgm:choose>
      <dgm:constrLst>
        <dgm:constr type="primFontSz" for="ch" ptType="node" op="equ" val="65"/>
        <dgm:constr type="w" for="ch" ptType="node" refType="primFontSz" refFor="ch" refPtType="node" fact="0.5"/>
        <dgm:constr type="h" for="ch" ptType="node" refType="h"/>
      </dgm:constrLst>
      <dgm:ruleLst>
        <dgm:rule type="primFontSz" for="ch" ptType="node" val="5" fact="NaN" max="NaN"/>
      </dgm:ruleLst>
      <dgm:forEach name="Name34" axis="ch" ptType="node">
        <dgm:choose name="Name35">
          <dgm:if name="Name36" axis="self" ptType="node" func="pos" op="equ" val="1">
            <dgm:layoutNode name="oneDot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11" refType="userD"/>
                <dgm:constr type="h" for="ch" forName="dotTx_11" refType="userD"/>
              </dgm:constrLst>
              <dgm:layoutNode name="dotTx_1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37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38" axis="self" ptType="node" func="pos" op="equ" val="2">
            <dgm:layoutNode name="two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21" refType="userD"/>
                <dgm:constr type="h" for="ch" forName="dotTx_21" refType="userD"/>
                <dgm:constr type="l" for="ch" forName="dotTx_22" refType="userD" fact="1.5"/>
                <dgm:constr type="w" for="ch" forName="dotTx_22" refType="userD"/>
                <dgm:constr type="h" for="ch" forName="dotTx_22" refType="userD"/>
              </dgm:constrLst>
              <dgm:layoutNode name="dotTx_2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2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39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0" axis="self" ptType="node" func="pos" op="equ" val="3">
            <dgm:layoutNode name="three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Tx_31"/>
                <dgm:constr type="t" for="ch" forName="dotTx_31" refType="userD" fact="2.25"/>
                <dgm:constr type="w" for="ch" forName="dotTx_31" refType="userD"/>
                <dgm:constr type="h" for="ch" forName="dotTx_31" refType="userD"/>
                <dgm:constr type="l" for="ch" forName="dotTx_32" refType="userD" fact="1.125"/>
                <dgm:constr type="t" for="ch" forName="dotTx_32" refType="userD" fact="1.125"/>
                <dgm:constr type="w" for="ch" forName="dotTx_32" refType="userD"/>
                <dgm:constr type="h" for="ch" forName="dotTx_32" refType="userD"/>
                <dgm:constr type="l" for="ch" forName="dotTx_33" refType="userD" fact="2.25"/>
                <dgm:constr type="t" for="ch" forName="dotTx_33"/>
                <dgm:constr type="w" for="ch" forName="dotTx_33" refType="userD"/>
                <dgm:constr type="h" for="ch" forName="dotTx_33" refType="userD"/>
              </dgm:constrLst>
              <dgm:layoutNode name="dotTx_3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3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3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1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2" axis="self" ptType="node" func="pos" op="equ" val="4">
            <dgm:layoutNode name="four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41" refType="userD"/>
                <dgm:constr type="h" for="ch" forName="dotTx_41" refType="userD"/>
                <dgm:constr type="l" for="ch" forName="dotTx_42" refType="userD" fact="1.5"/>
                <dgm:constr type="w" for="ch" forName="dotTx_42" refType="userD"/>
                <dgm:constr type="h" for="ch" forName="dotTx_42" refType="userD"/>
                <dgm:constr type="t" for="ch" forName="dotTx_43" refType="userD" fact="1.5"/>
                <dgm:constr type="w" for="ch" forName="dotTx_43" refType="userD"/>
                <dgm:constr type="h" for="ch" forName="dotTx_43" refType="userD"/>
                <dgm:constr type="l" for="ch" forName="dotTx_44" refType="userD" fact="1.5"/>
                <dgm:constr type="t" for="ch" forName="dotTx_44" refType="userD" fact="1.5"/>
                <dgm:constr type="w" for="ch" forName="dotTx_44" refType="userD"/>
                <dgm:constr type="h" for="ch" forName="dotTx_44" refType="userD"/>
              </dgm:constrLst>
              <dgm:layoutNode name="dotTx_4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3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4" axis="self" ptType="node" func="pos" op="equ" val="5">
            <dgm:layoutNode name="five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Tx_51"/>
                <dgm:constr type="t" for="ch" forName="dotTx_51" refType="userD" fact="2.25"/>
                <dgm:constr type="w" for="ch" forName="dotTx_51" refType="userD"/>
                <dgm:constr type="h" for="ch" forName="dotTx_51" refType="userD"/>
                <dgm:constr type="l" for="ch" forName="dotTx_52" refType="userD" fact="1.125"/>
                <dgm:constr type="t" for="ch" forName="dotTx_52" refType="userD" fact="1.125"/>
                <dgm:constr type="w" for="ch" forName="dotTx_52" refType="userD"/>
                <dgm:constr type="h" for="ch" forName="dotTx_52" refType="userD"/>
                <dgm:constr type="l" for="ch" forName="dotTx_53" refType="userD" fact="2.25"/>
                <dgm:constr type="t" for="ch" forName="dotTx_53"/>
                <dgm:constr type="w" for="ch" forName="dotTx_53" refType="userD"/>
                <dgm:constr type="h" for="ch" forName="dotTx_53" refType="userD"/>
                <dgm:constr type="l" for="ch" forName="dotTx_54"/>
                <dgm:constr type="t" for="ch" forName="dotTx_54"/>
                <dgm:constr type="w" for="ch" forName="dotTx_54" refType="userD"/>
                <dgm:constr type="h" for="ch" forName="dotTx_54" refType="userD"/>
                <dgm:constr type="l" for="ch" forName="dotTx_55" refType="userD" fact="2.25"/>
                <dgm:constr type="t" for="ch" forName="dotTx_55" refType="userD" fact="2.25"/>
                <dgm:constr type="w" for="ch" forName="dotTx_55" refType="userD"/>
                <dgm:constr type="h" for="ch" forName="dotTx_55" refType="userD"/>
              </dgm:constrLst>
              <dgm:layoutNode name="dotTx_5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5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5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else name="Name46"/>
        </dgm:choos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piralPicture">
  <dgm:title val=""/>
  <dgm:desc val=""/>
  <dgm:catLst>
    <dgm:cat type="picture" pri="4000"/>
    <dgm:cat type="pictureconvert" pri="4000"/>
  </dgm:catLst>
  <dgm:samp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11" srcId="0" destId="1" srcOrd="0" destOrd="0"/>
        <dgm:cxn modelId="12" srcId="0" destId="2" srcOrd="0" destOrd="0"/>
        <dgm:cxn modelId="13" srcId="0" destId="3" srcOrd="0" destOrd="0"/>
        <dgm:cxn modelId="14" srcId="0" destId="4" srcOrd="0" destOrd="0"/>
        <dgm:cxn modelId="15" srcId="0" destId="5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5"/>
      <dgm:dir/>
    </dgm:varLst>
    <dgm:alg type="composite">
      <dgm:param type="ar" val="1.515"/>
    </dgm:alg>
    <dgm:shape xmlns:r="http://schemas.openxmlformats.org/officeDocument/2006/relationships" r:blip="">
      <dgm:adjLst/>
    </dgm:shape>
    <dgm:constrLst>
      <dgm:constr type="w" for="ch" forName="picts" refType="w"/>
      <dgm:constr type="h" for="ch" forName="picts" refType="h" fact="0.93"/>
      <dgm:constr type="b" for="ch" forName="txLine" refType="h"/>
      <dgm:constr type="w" for="ch" forName="txLine" refType="w"/>
      <dgm:constr type="h" for="ch" forName="txLine" refType="h" fact="0.07"/>
      <dgm:constr type="userD" for="des" refType="h" fact="0.016"/>
    </dgm:constrLst>
    <dgm:forEach name="Name1" axis="self" ptType="parTrans">
      <dgm:forEach name="Name2" axis="self" ptType="sibTrans" st="2">
        <dgm:forEach name="imageRepeat" axis="self">
          <dgm:layoutNode name="imageRepeatNode" styleLbl="alignNode1">
            <dgm:alg type="sp"/>
            <dgm:shape xmlns:r="http://schemas.openxmlformats.org/officeDocument/2006/relationships" type="rect" r:blip="" blipPhldr="1">
              <dgm:adjLst/>
            </dgm:shape>
            <dgm:presOf axis="self"/>
          </dgm:layoutNode>
        </dgm:forEach>
      </dgm:forEach>
    </dgm:forEach>
    <dgm:layoutNode name="picts">
      <dgm:alg type="composite"/>
      <dgm:shape xmlns:r="http://schemas.openxmlformats.org/officeDocument/2006/relationships" r:blip="">
        <dgm:adjLst/>
      </dgm:shape>
      <dgm:choose name="Name3">
        <dgm:if name="Name4" func="var" arg="dir" op="equ" val="norm">
          <dgm:constrLst>
            <dgm:constr type="userD"/>
            <dgm:constr type="w" for="ch" forName="space1" refType="h"/>
            <dgm:constr type="h" for="ch" forName="space1" refType="h"/>
            <dgm:constr type="r" for="ch" forName="space2" refType="w"/>
            <dgm:constr type="w" for="ch" forName="space2" refType="h" fact="0.608"/>
            <dgm:constr type="l" for="ch" forName="pictA1"/>
            <dgm:constr type="t" for="ch" forName="pictA1"/>
            <dgm:constr type="w" for="ch" forName="pictA1" refType="h"/>
            <dgm:constr type="h" for="ch" forName="pictA1" refType="h"/>
            <dgm:constr type="l" for="ch" forName="pictB1"/>
            <dgm:constr type="t" for="ch" forName="pictB1"/>
            <dgm:constr type="w" for="ch" forName="pictB1" refType="h"/>
            <dgm:constr type="h" for="ch" forName="pictB1" refType="h"/>
            <dgm:constr type="r" for="ch" forName="oneDotPict" refType="r" refFor="ch" refForName="pictA1"/>
            <dgm:constr type="b" for="ch" forName="oneDotPict" refType="b" refFor="ch" refForName="pictA1"/>
            <dgm:constr type="rOff" for="ch" forName="oneDotPict" refType="userD" fact="-1"/>
            <dgm:constr type="bOff" for="ch" forName="oneDotPict" refType="userD" fact="-1"/>
            <dgm:constr type="w" for="ch" forName="oneDotPict" refType="userD"/>
            <dgm:constr type="h" for="ch" forName="oneDotPict" refType="userD"/>
            <dgm:constr type="r" for="ch" forName="pictA2" refType="w"/>
            <dgm:constr type="t" for="ch" forName="pictA2"/>
            <dgm:constr type="w" for="ch" forName="pictA2" refType="h" fact="0.608"/>
            <dgm:constr type="h" for="ch" forName="pictA2" refType="h" fact="0.608"/>
            <dgm:constr type="r" for="ch" forName="pictB2" refType="w"/>
            <dgm:constr type="t" for="ch" forName="pictB2"/>
            <dgm:constr type="w" for="ch" forName="pictB2" refType="h" fact="0.608"/>
            <dgm:constr type="h" for="ch" forName="pictB2" refType="h" fact="0.608"/>
            <dgm:constr type="r" for="ch" forName="twoDotsPict" refType="r" refFor="ch" refForName="pictA2"/>
            <dgm:constr type="b" for="ch" forName="twoDotsPict" refType="b" refFor="ch" refForName="pictA2"/>
            <dgm:constr type="rOff" for="ch" forName="twoDotsPict" refType="userD" fact="-1"/>
            <dgm:constr type="bOff" for="ch" forName="twoDotsPict" refType="userD" fact="-1"/>
            <dgm:constr type="w" for="ch" forName="twoDotsPict" refType="userD" fact="2.5"/>
            <dgm:constr type="h" for="ch" forName="twoDotsPict" refType="userD"/>
            <dgm:constr type="r" for="ch" forName="pictA3" refType="w"/>
            <dgm:constr type="b" for="ch" forName="pictA3" refType="h"/>
            <dgm:constr type="w" for="ch" forName="pictA3" refType="h" fact="0.371"/>
            <dgm:constr type="h" for="ch" forName="pictA3" refType="h" fact="0.371"/>
            <dgm:constr type="r" for="ch" forName="pictB3" refType="w"/>
            <dgm:constr type="b" for="ch" forName="pictB3" refType="h"/>
            <dgm:constr type="w" for="ch" forName="pictB3" refType="h" fact="0.371"/>
            <dgm:constr type="h" for="ch" forName="pictB3" refType="h" fact="0.371"/>
            <dgm:constr type="r" for="ch" forName="threeDotsPict" refType="r" refFor="ch" refForName="pictA3"/>
            <dgm:constr type="b" for="ch" forName="threeDotsPict" refType="b" refFor="ch" refForName="pictA3"/>
            <dgm:constr type="rOff" for="ch" forName="threeDotsPict" refType="userD" fact="-1"/>
            <dgm:constr type="bOff" for="ch" forName="threeDotsPict" refType="userD" fact="-1"/>
            <dgm:constr type="w" for="ch" forName="threeDotsPict" refType="userD" fact="3.25"/>
            <dgm:constr type="h" for="ch" forName="threeDotsPict" refType="userD" fact="3.25"/>
            <dgm:constr type="l" for="ch" forName="pictA4" refType="l" refFor="ch" refForName="space2"/>
            <dgm:constr type="b" for="ch" forName="pictA4" refType="h"/>
            <dgm:constr type="w" for="ch" forName="pictA4" refType="h" fact="0.216"/>
            <dgm:constr type="h" for="ch" forName="pictA4" refType="h" fact="0.216"/>
            <dgm:constr type="l" for="ch" forName="pictB4" refType="l" refFor="ch" refForName="space2"/>
            <dgm:constr type="b" for="ch" forName="pictB4" refType="h"/>
            <dgm:constr type="w" for="ch" forName="pictB4" refType="h" fact="0.216"/>
            <dgm:constr type="h" for="ch" forName="pictB4" refType="h" fact="0.216"/>
            <dgm:constr type="r" for="ch" forName="fourDotsPict" refType="r" refFor="ch" refForName="pictA4"/>
            <dgm:constr type="b" for="ch" forName="fourDotsPict" refType="b" refFor="ch" refForName="pictA4"/>
            <dgm:constr type="rOff" for="ch" forName="fourDotsPict" refType="userD" fact="-1"/>
            <dgm:constr type="bOff" for="ch" forName="fourDotsPict" refType="userD" fact="-1"/>
            <dgm:constr type="w" for="ch" forName="fourDotsPict" refType="userD" fact="2.5"/>
            <dgm:constr type="h" for="ch" forName="fourDotsPict" refType="userD" fact="2.5"/>
            <dgm:constr type="l" for="ch" forName="pictA5" refType="l" refFor="ch" refForName="space2"/>
            <dgm:constr type="t" for="ch" forName="pictA5" refType="h" fact="0.629"/>
            <dgm:constr type="w" for="ch" forName="pictA5" refType="h" fact="0.216"/>
            <dgm:constr type="h" for="ch" forName="pictA5" refType="h" fact="0.133"/>
            <dgm:constr type="l" for="ch" forName="pictB5" refType="l" refFor="ch" refForName="space2"/>
            <dgm:constr type="t" for="ch" forName="pictB5" refType="h" fact="0.629"/>
            <dgm:constr type="w" for="ch" forName="pictB5" refType="h" fact="0.216"/>
            <dgm:constr type="h" for="ch" forName="pictB5" refType="h" fact="0.133"/>
            <dgm:constr type="r" for="ch" forName="fiveDotsPict" refType="r" refFor="ch" refForName="pictA5"/>
            <dgm:constr type="b" for="ch" forName="fiveDotsPict" refType="b" refFor="ch" refForName="pictA5"/>
            <dgm:constr type="rOff" for="ch" forName="fiveDotsPict" refType="userD" fact="-1"/>
            <dgm:constr type="bOff" for="ch" forName="fiveDotsPict" refType="userD" fact="-1"/>
            <dgm:constr type="w" for="ch" forName="fiveDotsPict" refType="userD" fact="3.25"/>
            <dgm:constr type="h" for="ch" forName="fiveDotsPict" refType="userD" fact="3.25"/>
          </dgm:constrLst>
        </dgm:if>
        <dgm:else name="Name5">
          <dgm:constrLst>
            <dgm:constr type="userD"/>
            <dgm:constr type="w" for="ch" forName="space1" refType="h"/>
            <dgm:constr type="h" for="ch" forName="space1" refType="h"/>
            <dgm:constr type="l" for="ch" forName="space2"/>
            <dgm:constr type="w" for="ch" forName="space2" refType="h" fact="0.608"/>
            <dgm:constr type="r" for="ch" forName="pictA1" refType="w"/>
            <dgm:constr type="t" for="ch" forName="pictA1"/>
            <dgm:constr type="w" for="ch" forName="pictA1" refType="h"/>
            <dgm:constr type="h" for="ch" forName="pictA1" refType="h"/>
            <dgm:constr type="r" for="ch" forName="pictB1" refType="w"/>
            <dgm:constr type="t" for="ch" forName="pictB1"/>
            <dgm:constr type="w" for="ch" forName="pictB1" refType="h"/>
            <dgm:constr type="h" for="ch" forName="pictB1" refType="h"/>
            <dgm:constr type="r" for="ch" forName="oneDotPict" refType="r" refFor="ch" refForName="pictA1"/>
            <dgm:constr type="b" for="ch" forName="oneDotPict" refType="b" refFor="ch" refForName="pictA1"/>
            <dgm:constr type="rOff" for="ch" forName="oneDotPict" refType="userD" fact="-1"/>
            <dgm:constr type="bOff" for="ch" forName="oneDotPict" refType="userD" fact="-1"/>
            <dgm:constr type="w" for="ch" forName="oneDotPict" refType="userD"/>
            <dgm:constr type="h" for="ch" forName="oneDotPict" refType="userD"/>
            <dgm:constr type="l" for="ch" forName="pictA2"/>
            <dgm:constr type="t" for="ch" forName="pictA2"/>
            <dgm:constr type="w" for="ch" forName="pictA2" refType="h" fact="0.608"/>
            <dgm:constr type="h" for="ch" forName="pictA2" refType="h" fact="0.608"/>
            <dgm:constr type="l" for="ch" forName="pictB2"/>
            <dgm:constr type="t" for="ch" forName="pictB2"/>
            <dgm:constr type="w" for="ch" forName="pictB2" refType="h" fact="0.608"/>
            <dgm:constr type="h" for="ch" forName="pictB2" refType="h" fact="0.608"/>
            <dgm:constr type="r" for="ch" forName="twoDotsPict" refType="r" refFor="ch" refForName="pictA2"/>
            <dgm:constr type="b" for="ch" forName="twoDotsPict" refType="b" refFor="ch" refForName="pictA2"/>
            <dgm:constr type="rOff" for="ch" forName="twoDotsPict" refType="userD" fact="-1"/>
            <dgm:constr type="bOff" for="ch" forName="twoDotsPict" refType="userD" fact="-1"/>
            <dgm:constr type="w" for="ch" forName="twoDotsPict" refType="userD" fact="2.5"/>
            <dgm:constr type="h" for="ch" forName="twoDotsPict" refType="userD"/>
            <dgm:constr type="l" for="ch" forName="pictA3"/>
            <dgm:constr type="b" for="ch" forName="pictA3" refType="h"/>
            <dgm:constr type="w" for="ch" forName="pictA3" refType="h" fact="0.371"/>
            <dgm:constr type="h" for="ch" forName="pictA3" refType="h" fact="0.371"/>
            <dgm:constr type="l" for="ch" forName="pictB3"/>
            <dgm:constr type="b" for="ch" forName="pictB3" refType="h"/>
            <dgm:constr type="w" for="ch" forName="pictB3" refType="h" fact="0.371"/>
            <dgm:constr type="h" for="ch" forName="pictB3" refType="h" fact="0.371"/>
            <dgm:constr type="r" for="ch" forName="threeDotsPict" refType="r" refFor="ch" refForName="pictA3"/>
            <dgm:constr type="b" for="ch" forName="threeDotsPict" refType="b" refFor="ch" refForName="pictA3"/>
            <dgm:constr type="rOff" for="ch" forName="threeDotsPict" refType="userD" fact="-1"/>
            <dgm:constr type="bOff" for="ch" forName="threeDotsPict" refType="userD" fact="-1"/>
            <dgm:constr type="w" for="ch" forName="threeDotsPict" refType="userD" fact="3.25"/>
            <dgm:constr type="h" for="ch" forName="threeDotsPict" refType="userD" fact="3.25"/>
            <dgm:constr type="r" for="ch" forName="pictA4" refType="r" refFor="ch" refForName="space2"/>
            <dgm:constr type="b" for="ch" forName="pictA4" refType="h"/>
            <dgm:constr type="w" for="ch" forName="pictA4" refType="h" fact="0.216"/>
            <dgm:constr type="h" for="ch" forName="pictA4" refType="h" fact="0.216"/>
            <dgm:constr type="r" for="ch" forName="pictB4" refType="r" refFor="ch" refForName="space2"/>
            <dgm:constr type="b" for="ch" forName="pictB4" refType="h"/>
            <dgm:constr type="w" for="ch" forName="pictB4" refType="h" fact="0.216"/>
            <dgm:constr type="h" for="ch" forName="pictB4" refType="h" fact="0.216"/>
            <dgm:constr type="r" for="ch" forName="fourDotsPict" refType="r" refFor="ch" refForName="pictA4"/>
            <dgm:constr type="b" for="ch" forName="fourDotsPict" refType="b" refFor="ch" refForName="pictA4"/>
            <dgm:constr type="rOff" for="ch" forName="fourDotsPict" refType="userD" fact="-1"/>
            <dgm:constr type="bOff" for="ch" forName="fourDotsPict" refType="userD" fact="-1"/>
            <dgm:constr type="w" for="ch" forName="fourDotsPict" refType="userD" fact="2.5"/>
            <dgm:constr type="h" for="ch" forName="fourDotsPict" refType="userD" fact="2.5"/>
            <dgm:constr type="r" for="ch" forName="pictA5" refType="r" refFor="ch" refForName="space2"/>
            <dgm:constr type="t" for="ch" forName="pictA5" refType="h" fact="0.629"/>
            <dgm:constr type="w" for="ch" forName="pictA5" refType="h" fact="0.216"/>
            <dgm:constr type="h" for="ch" forName="pictA5" refType="h" fact="0.133"/>
            <dgm:constr type="r" for="ch" forName="pictB5" refType="r" refFor="ch" refForName="space2"/>
            <dgm:constr type="t" for="ch" forName="pictB5" refType="h" fact="0.629"/>
            <dgm:constr type="w" for="ch" forName="pictB5" refType="h" fact="0.216"/>
            <dgm:constr type="h" for="ch" forName="pictB5" refType="h" fact="0.133"/>
            <dgm:constr type="r" for="ch" forName="fiveDotsPict" refType="r" refFor="ch" refForName="pictA5"/>
            <dgm:constr type="b" for="ch" forName="fiveDotsPict" refType="b" refFor="ch" refForName="pictA5"/>
            <dgm:constr type="rOff" for="ch" forName="fiveDotsPict" refType="userD" fact="-1"/>
            <dgm:constr type="bOff" for="ch" forName="fiveDotsPict" refType="userD" fact="-1"/>
            <dgm:constr type="w" for="ch" forName="fiveDotsPict" refType="userD" fact="3.25"/>
            <dgm:constr type="h" for="ch" forName="fiveDotsPict" refType="userD" fact="3.25"/>
          </dgm:constrLst>
        </dgm:else>
      </dgm:choose>
      <dgm:layoutNode name="space1">
        <dgm:alg type="sp"/>
        <dgm:shape xmlns:r="http://schemas.openxmlformats.org/officeDocument/2006/relationships" r:blip="">
          <dgm:adjLst/>
        </dgm:shape>
      </dgm:layoutNode>
      <dgm:layoutNode name="space2">
        <dgm:alg type="sp"/>
        <dgm:shape xmlns:r="http://schemas.openxmlformats.org/officeDocument/2006/relationships" r:blip="">
          <dgm:adjLst/>
        </dgm:shape>
      </dgm:layoutNode>
      <dgm:choose name="Name6">
        <dgm:if name="Name7" axis="ch" ptType="node" func="cnt" op="gte" val="1">
          <dgm:forEach name="Name8" axis="ch" ptType="sibTrans" hideLastTrans="0" cnt="1">
            <dgm:layoutNode name="pictA1">
              <dgm:alg type="sp"/>
              <dgm:shape xmlns:r="http://schemas.openxmlformats.org/officeDocument/2006/relationships" r:blip="">
                <dgm:adjLst/>
              </dgm:shape>
              <dgm:presOf/>
              <dgm:forEach name="Name9" ref="imageRepeat"/>
            </dgm:layoutNode>
            <dgm:layoutNode name="oneDot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11" refType="userD"/>
                <dgm:constr type="h" for="ch" forName="dotPict_11" refType="userD"/>
              </dgm:constrLst>
              <dgm:layoutNode name="dotPict_1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10">
          <dgm:layoutNode name="pictB1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11">
        <dgm:if name="Name12" axis="ch" ptType="node" func="cnt" op="gte" val="2">
          <dgm:forEach name="Name13" axis="ch" ptType="sibTrans" hideLastTrans="0" st="2" cnt="1">
            <dgm:layoutNode name="pictA2">
              <dgm:alg type="sp"/>
              <dgm:shape xmlns:r="http://schemas.openxmlformats.org/officeDocument/2006/relationships" r:blip="">
                <dgm:adjLst/>
              </dgm:shape>
              <dgm:presOf/>
              <dgm:forEach name="Name14" ref="imageRepeat"/>
            </dgm:layoutNode>
            <dgm:layoutNode name="two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21" refType="userD"/>
                <dgm:constr type="h" for="ch" forName="dotPict_21" refType="userD"/>
                <dgm:constr type="l" for="ch" forName="dotPict_22" refType="userD" fact="1.5"/>
                <dgm:constr type="w" for="ch" forName="dotPict_22" refType="userD"/>
                <dgm:constr type="h" for="ch" forName="dotPict_22" refType="userD"/>
              </dgm:constrLst>
              <dgm:layoutNode name="dotPict_2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2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15">
          <dgm:layoutNode name="pictB2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16">
        <dgm:if name="Name17" axis="ch" ptType="node" func="cnt" op="gte" val="3">
          <dgm:forEach name="Name18" axis="ch" ptType="sibTrans" hideLastTrans="0" st="3" cnt="1">
            <dgm:layoutNode name="pictA3">
              <dgm:alg type="sp"/>
              <dgm:shape xmlns:r="http://schemas.openxmlformats.org/officeDocument/2006/relationships" r:blip="">
                <dgm:adjLst/>
              </dgm:shape>
              <dgm:presOf/>
              <dgm:forEach name="Name19" ref="imageRepeat"/>
            </dgm:layoutNode>
            <dgm:layoutNode name="three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Pict_31"/>
                <dgm:constr type="t" for="ch" forName="dotPict_31" refType="userD" fact="2.25"/>
                <dgm:constr type="w" for="ch" forName="dotPict_31" refType="userD"/>
                <dgm:constr type="h" for="ch" forName="dotPict_31" refType="userD"/>
                <dgm:constr type="l" for="ch" forName="dotPict_32" refType="userD" fact="1.125"/>
                <dgm:constr type="t" for="ch" forName="dotPict_32" refType="userD" fact="1.125"/>
                <dgm:constr type="w" for="ch" forName="dotPict_32" refType="userD"/>
                <dgm:constr type="h" for="ch" forName="dotPict_32" refType="userD"/>
                <dgm:constr type="l" for="ch" forName="dotPict_33" refType="userD" fact="2.25"/>
                <dgm:constr type="t" for="ch" forName="dotPict_33"/>
                <dgm:constr type="w" for="ch" forName="dotPict_33" refType="userD"/>
                <dgm:constr type="h" for="ch" forName="dotPict_33" refType="userD"/>
              </dgm:constrLst>
              <dgm:layoutNode name="dotPict_3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3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3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20">
          <dgm:layoutNode name="pictB3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21">
        <dgm:if name="Name22" axis="ch" ptType="node" func="cnt" op="gte" val="4">
          <dgm:forEach name="Name23" axis="ch" ptType="sibTrans" hideLastTrans="0" st="4" cnt="1">
            <dgm:layoutNode name="pictA4">
              <dgm:alg type="sp"/>
              <dgm:shape xmlns:r="http://schemas.openxmlformats.org/officeDocument/2006/relationships" r:blip="">
                <dgm:adjLst/>
              </dgm:shape>
              <dgm:presOf/>
              <dgm:forEach name="Name24" ref="imageRepeat"/>
            </dgm:layoutNode>
            <dgm:layoutNode name="four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41" refType="userD"/>
                <dgm:constr type="h" for="ch" forName="dotPict_41" refType="userD"/>
                <dgm:constr type="l" for="ch" forName="dotPict_42" refType="userD" fact="1.5"/>
                <dgm:constr type="w" for="ch" forName="dotPict_42" refType="userD"/>
                <dgm:constr type="h" for="ch" forName="dotPict_42" refType="userD"/>
                <dgm:constr type="t" for="ch" forName="dotPict_43" refType="userD" fact="1.5"/>
                <dgm:constr type="w" for="ch" forName="dotPict_43" refType="userD"/>
                <dgm:constr type="h" for="ch" forName="dotPict_43" refType="userD"/>
                <dgm:constr type="l" for="ch" forName="dotPict_44" refType="userD" fact="1.5"/>
                <dgm:constr type="t" for="ch" forName="dotPict_44" refType="userD" fact="1.5"/>
                <dgm:constr type="w" for="ch" forName="dotPict_44" refType="userD"/>
                <dgm:constr type="h" for="ch" forName="dotPict_44" refType="userD"/>
              </dgm:constrLst>
              <dgm:layoutNode name="dotPict_4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25">
          <dgm:layoutNode name="pictB4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26">
        <dgm:if name="Name27" axis="ch" ptType="node" func="cnt" op="gte" val="5">
          <dgm:forEach name="Name28" axis="ch" ptType="sibTrans" hideLastTrans="0" st="5" cnt="1">
            <dgm:layoutNode name="pictA5">
              <dgm:alg type="sp"/>
              <dgm:shape xmlns:r="http://schemas.openxmlformats.org/officeDocument/2006/relationships" r:blip="">
                <dgm:adjLst/>
              </dgm:shape>
              <dgm:presOf/>
              <dgm:forEach name="Name29" ref="imageRepeat"/>
            </dgm:layoutNode>
            <dgm:layoutNode name="five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Pict_51"/>
                <dgm:constr type="t" for="ch" forName="dotPict_51" refType="userD" fact="2.25"/>
                <dgm:constr type="w" for="ch" forName="dotPict_51" refType="userD"/>
                <dgm:constr type="h" for="ch" forName="dotPict_51" refType="userD"/>
                <dgm:constr type="l" for="ch" forName="dotPict_52" refType="userD" fact="1.125"/>
                <dgm:constr type="t" for="ch" forName="dotPict_52" refType="userD" fact="1.125"/>
                <dgm:constr type="w" for="ch" forName="dotPict_52" refType="userD"/>
                <dgm:constr type="h" for="ch" forName="dotPict_52" refType="userD"/>
                <dgm:constr type="l" for="ch" forName="dotPict_53" refType="userD" fact="2.25"/>
                <dgm:constr type="t" for="ch" forName="dotPict_53"/>
                <dgm:constr type="w" for="ch" forName="dotPict_53" refType="userD"/>
                <dgm:constr type="h" for="ch" forName="dotPict_53" refType="userD"/>
                <dgm:constr type="l" for="ch" forName="dotPict_54"/>
                <dgm:constr type="t" for="ch" forName="dotPict_54"/>
                <dgm:constr type="w" for="ch" forName="dotPict_54" refType="userD"/>
                <dgm:constr type="h" for="ch" forName="dotPict_54" refType="userD"/>
                <dgm:constr type="l" for="ch" forName="dotPict_55" refType="userD" fact="2.25"/>
                <dgm:constr type="t" for="ch" forName="dotPict_55" refType="userD" fact="2.25"/>
                <dgm:constr type="w" for="ch" forName="dotPict_55" refType="userD"/>
                <dgm:constr type="h" for="ch" forName="dotPict_55" refType="userD"/>
              </dgm:constrLst>
              <dgm:layoutNode name="dotPict_5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5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30">
          <dgm:layoutNode name="pictB5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</dgm:layoutNode>
    <dgm:layoutNode name="txLine">
      <dgm:choose name="Name31">
        <dgm:if name="Name32" func="var" arg="dir" op="equ" val="norm">
          <dgm:alg type="lin">
            <dgm:param type="horzAlign" val="r"/>
          </dgm:alg>
        </dgm:if>
        <dgm:else name="Name33">
          <dgm:alg type="lin">
            <dgm:param type="horzAlign" val="l"/>
            <dgm:param type="linDir" val="fromR"/>
          </dgm:alg>
        </dgm:else>
      </dgm:choose>
      <dgm:constrLst>
        <dgm:constr type="primFontSz" for="ch" ptType="node" op="equ" val="65"/>
        <dgm:constr type="w" for="ch" ptType="node" refType="primFontSz" refFor="ch" refPtType="node" fact="0.5"/>
        <dgm:constr type="h" for="ch" ptType="node" refType="h"/>
      </dgm:constrLst>
      <dgm:ruleLst>
        <dgm:rule type="primFontSz" for="ch" ptType="node" val="5" fact="NaN" max="NaN"/>
      </dgm:ruleLst>
      <dgm:forEach name="Name34" axis="ch" ptType="node">
        <dgm:choose name="Name35">
          <dgm:if name="Name36" axis="self" ptType="node" func="pos" op="equ" val="1">
            <dgm:layoutNode name="oneDot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11" refType="userD"/>
                <dgm:constr type="h" for="ch" forName="dotTx_11" refType="userD"/>
              </dgm:constrLst>
              <dgm:layoutNode name="dotTx_1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37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38" axis="self" ptType="node" func="pos" op="equ" val="2">
            <dgm:layoutNode name="two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21" refType="userD"/>
                <dgm:constr type="h" for="ch" forName="dotTx_21" refType="userD"/>
                <dgm:constr type="l" for="ch" forName="dotTx_22" refType="userD" fact="1.5"/>
                <dgm:constr type="w" for="ch" forName="dotTx_22" refType="userD"/>
                <dgm:constr type="h" for="ch" forName="dotTx_22" refType="userD"/>
              </dgm:constrLst>
              <dgm:layoutNode name="dotTx_2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2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39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0" axis="self" ptType="node" func="pos" op="equ" val="3">
            <dgm:layoutNode name="three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Tx_31"/>
                <dgm:constr type="t" for="ch" forName="dotTx_31" refType="userD" fact="2.25"/>
                <dgm:constr type="w" for="ch" forName="dotTx_31" refType="userD"/>
                <dgm:constr type="h" for="ch" forName="dotTx_31" refType="userD"/>
                <dgm:constr type="l" for="ch" forName="dotTx_32" refType="userD" fact="1.125"/>
                <dgm:constr type="t" for="ch" forName="dotTx_32" refType="userD" fact="1.125"/>
                <dgm:constr type="w" for="ch" forName="dotTx_32" refType="userD"/>
                <dgm:constr type="h" for="ch" forName="dotTx_32" refType="userD"/>
                <dgm:constr type="l" for="ch" forName="dotTx_33" refType="userD" fact="2.25"/>
                <dgm:constr type="t" for="ch" forName="dotTx_33"/>
                <dgm:constr type="w" for="ch" forName="dotTx_33" refType="userD"/>
                <dgm:constr type="h" for="ch" forName="dotTx_33" refType="userD"/>
              </dgm:constrLst>
              <dgm:layoutNode name="dotTx_3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3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3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1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2" axis="self" ptType="node" func="pos" op="equ" val="4">
            <dgm:layoutNode name="four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41" refType="userD"/>
                <dgm:constr type="h" for="ch" forName="dotTx_41" refType="userD"/>
                <dgm:constr type="l" for="ch" forName="dotTx_42" refType="userD" fact="1.5"/>
                <dgm:constr type="w" for="ch" forName="dotTx_42" refType="userD"/>
                <dgm:constr type="h" for="ch" forName="dotTx_42" refType="userD"/>
                <dgm:constr type="t" for="ch" forName="dotTx_43" refType="userD" fact="1.5"/>
                <dgm:constr type="w" for="ch" forName="dotTx_43" refType="userD"/>
                <dgm:constr type="h" for="ch" forName="dotTx_43" refType="userD"/>
                <dgm:constr type="l" for="ch" forName="dotTx_44" refType="userD" fact="1.5"/>
                <dgm:constr type="t" for="ch" forName="dotTx_44" refType="userD" fact="1.5"/>
                <dgm:constr type="w" for="ch" forName="dotTx_44" refType="userD"/>
                <dgm:constr type="h" for="ch" forName="dotTx_44" refType="userD"/>
              </dgm:constrLst>
              <dgm:layoutNode name="dotTx_4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3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4" axis="self" ptType="node" func="pos" op="equ" val="5">
            <dgm:layoutNode name="five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Tx_51"/>
                <dgm:constr type="t" for="ch" forName="dotTx_51" refType="userD" fact="2.25"/>
                <dgm:constr type="w" for="ch" forName="dotTx_51" refType="userD"/>
                <dgm:constr type="h" for="ch" forName="dotTx_51" refType="userD"/>
                <dgm:constr type="l" for="ch" forName="dotTx_52" refType="userD" fact="1.125"/>
                <dgm:constr type="t" for="ch" forName="dotTx_52" refType="userD" fact="1.125"/>
                <dgm:constr type="w" for="ch" forName="dotTx_52" refType="userD"/>
                <dgm:constr type="h" for="ch" forName="dotTx_52" refType="userD"/>
                <dgm:constr type="l" for="ch" forName="dotTx_53" refType="userD" fact="2.25"/>
                <dgm:constr type="t" for="ch" forName="dotTx_53"/>
                <dgm:constr type="w" for="ch" forName="dotTx_53" refType="userD"/>
                <dgm:constr type="h" for="ch" forName="dotTx_53" refType="userD"/>
                <dgm:constr type="l" for="ch" forName="dotTx_54"/>
                <dgm:constr type="t" for="ch" forName="dotTx_54"/>
                <dgm:constr type="w" for="ch" forName="dotTx_54" refType="userD"/>
                <dgm:constr type="h" for="ch" forName="dotTx_54" refType="userD"/>
                <dgm:constr type="l" for="ch" forName="dotTx_55" refType="userD" fact="2.25"/>
                <dgm:constr type="t" for="ch" forName="dotTx_55" refType="userD" fact="2.25"/>
                <dgm:constr type="w" for="ch" forName="dotTx_55" refType="userD"/>
                <dgm:constr type="h" for="ch" forName="dotTx_55" refType="userD"/>
              </dgm:constrLst>
              <dgm:layoutNode name="dotTx_5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5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5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else name="Name46"/>
        </dgm:choos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SpiralPicture">
  <dgm:title val=""/>
  <dgm:desc val=""/>
  <dgm:catLst>
    <dgm:cat type="picture" pri="4000"/>
    <dgm:cat type="pictureconvert" pri="4000"/>
  </dgm:catLst>
  <dgm:samp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11" srcId="0" destId="1" srcOrd="0" destOrd="0"/>
        <dgm:cxn modelId="12" srcId="0" destId="2" srcOrd="0" destOrd="0"/>
        <dgm:cxn modelId="13" srcId="0" destId="3" srcOrd="0" destOrd="0"/>
        <dgm:cxn modelId="14" srcId="0" destId="4" srcOrd="0" destOrd="0"/>
        <dgm:cxn modelId="15" srcId="0" destId="5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5"/>
      <dgm:dir/>
    </dgm:varLst>
    <dgm:alg type="composite">
      <dgm:param type="ar" val="1.515"/>
    </dgm:alg>
    <dgm:shape xmlns:r="http://schemas.openxmlformats.org/officeDocument/2006/relationships" r:blip="">
      <dgm:adjLst/>
    </dgm:shape>
    <dgm:constrLst>
      <dgm:constr type="w" for="ch" forName="picts" refType="w"/>
      <dgm:constr type="h" for="ch" forName="picts" refType="h" fact="0.93"/>
      <dgm:constr type="b" for="ch" forName="txLine" refType="h"/>
      <dgm:constr type="w" for="ch" forName="txLine" refType="w"/>
      <dgm:constr type="h" for="ch" forName="txLine" refType="h" fact="0.07"/>
      <dgm:constr type="userD" for="des" refType="h" fact="0.016"/>
    </dgm:constrLst>
    <dgm:forEach name="Name1" axis="self" ptType="parTrans">
      <dgm:forEach name="Name2" axis="self" ptType="sibTrans" st="2">
        <dgm:forEach name="imageRepeat" axis="self">
          <dgm:layoutNode name="imageRepeatNode" styleLbl="alignNode1">
            <dgm:alg type="sp"/>
            <dgm:shape xmlns:r="http://schemas.openxmlformats.org/officeDocument/2006/relationships" type="rect" r:blip="" blipPhldr="1">
              <dgm:adjLst/>
            </dgm:shape>
            <dgm:presOf axis="self"/>
          </dgm:layoutNode>
        </dgm:forEach>
      </dgm:forEach>
    </dgm:forEach>
    <dgm:layoutNode name="picts">
      <dgm:alg type="composite"/>
      <dgm:shape xmlns:r="http://schemas.openxmlformats.org/officeDocument/2006/relationships" r:blip="">
        <dgm:adjLst/>
      </dgm:shape>
      <dgm:choose name="Name3">
        <dgm:if name="Name4" func="var" arg="dir" op="equ" val="norm">
          <dgm:constrLst>
            <dgm:constr type="userD"/>
            <dgm:constr type="w" for="ch" forName="space1" refType="h"/>
            <dgm:constr type="h" for="ch" forName="space1" refType="h"/>
            <dgm:constr type="r" for="ch" forName="space2" refType="w"/>
            <dgm:constr type="w" for="ch" forName="space2" refType="h" fact="0.608"/>
            <dgm:constr type="l" for="ch" forName="pictA1"/>
            <dgm:constr type="t" for="ch" forName="pictA1"/>
            <dgm:constr type="w" for="ch" forName="pictA1" refType="h"/>
            <dgm:constr type="h" for="ch" forName="pictA1" refType="h"/>
            <dgm:constr type="l" for="ch" forName="pictB1"/>
            <dgm:constr type="t" for="ch" forName="pictB1"/>
            <dgm:constr type="w" for="ch" forName="pictB1" refType="h"/>
            <dgm:constr type="h" for="ch" forName="pictB1" refType="h"/>
            <dgm:constr type="r" for="ch" forName="oneDotPict" refType="r" refFor="ch" refForName="pictA1"/>
            <dgm:constr type="b" for="ch" forName="oneDotPict" refType="b" refFor="ch" refForName="pictA1"/>
            <dgm:constr type="rOff" for="ch" forName="oneDotPict" refType="userD" fact="-1"/>
            <dgm:constr type="bOff" for="ch" forName="oneDotPict" refType="userD" fact="-1"/>
            <dgm:constr type="w" for="ch" forName="oneDotPict" refType="userD"/>
            <dgm:constr type="h" for="ch" forName="oneDotPict" refType="userD"/>
            <dgm:constr type="r" for="ch" forName="pictA2" refType="w"/>
            <dgm:constr type="t" for="ch" forName="pictA2"/>
            <dgm:constr type="w" for="ch" forName="pictA2" refType="h" fact="0.608"/>
            <dgm:constr type="h" for="ch" forName="pictA2" refType="h" fact="0.608"/>
            <dgm:constr type="r" for="ch" forName="pictB2" refType="w"/>
            <dgm:constr type="t" for="ch" forName="pictB2"/>
            <dgm:constr type="w" for="ch" forName="pictB2" refType="h" fact="0.608"/>
            <dgm:constr type="h" for="ch" forName="pictB2" refType="h" fact="0.608"/>
            <dgm:constr type="r" for="ch" forName="twoDotsPict" refType="r" refFor="ch" refForName="pictA2"/>
            <dgm:constr type="b" for="ch" forName="twoDotsPict" refType="b" refFor="ch" refForName="pictA2"/>
            <dgm:constr type="rOff" for="ch" forName="twoDotsPict" refType="userD" fact="-1"/>
            <dgm:constr type="bOff" for="ch" forName="twoDotsPict" refType="userD" fact="-1"/>
            <dgm:constr type="w" for="ch" forName="twoDotsPict" refType="userD" fact="2.5"/>
            <dgm:constr type="h" for="ch" forName="twoDotsPict" refType="userD"/>
            <dgm:constr type="r" for="ch" forName="pictA3" refType="w"/>
            <dgm:constr type="b" for="ch" forName="pictA3" refType="h"/>
            <dgm:constr type="w" for="ch" forName="pictA3" refType="h" fact="0.371"/>
            <dgm:constr type="h" for="ch" forName="pictA3" refType="h" fact="0.371"/>
            <dgm:constr type="r" for="ch" forName="pictB3" refType="w"/>
            <dgm:constr type="b" for="ch" forName="pictB3" refType="h"/>
            <dgm:constr type="w" for="ch" forName="pictB3" refType="h" fact="0.371"/>
            <dgm:constr type="h" for="ch" forName="pictB3" refType="h" fact="0.371"/>
            <dgm:constr type="r" for="ch" forName="threeDotsPict" refType="r" refFor="ch" refForName="pictA3"/>
            <dgm:constr type="b" for="ch" forName="threeDotsPict" refType="b" refFor="ch" refForName="pictA3"/>
            <dgm:constr type="rOff" for="ch" forName="threeDotsPict" refType="userD" fact="-1"/>
            <dgm:constr type="bOff" for="ch" forName="threeDotsPict" refType="userD" fact="-1"/>
            <dgm:constr type="w" for="ch" forName="threeDotsPict" refType="userD" fact="3.25"/>
            <dgm:constr type="h" for="ch" forName="threeDotsPict" refType="userD" fact="3.25"/>
            <dgm:constr type="l" for="ch" forName="pictA4" refType="l" refFor="ch" refForName="space2"/>
            <dgm:constr type="b" for="ch" forName="pictA4" refType="h"/>
            <dgm:constr type="w" for="ch" forName="pictA4" refType="h" fact="0.216"/>
            <dgm:constr type="h" for="ch" forName="pictA4" refType="h" fact="0.216"/>
            <dgm:constr type="l" for="ch" forName="pictB4" refType="l" refFor="ch" refForName="space2"/>
            <dgm:constr type="b" for="ch" forName="pictB4" refType="h"/>
            <dgm:constr type="w" for="ch" forName="pictB4" refType="h" fact="0.216"/>
            <dgm:constr type="h" for="ch" forName="pictB4" refType="h" fact="0.216"/>
            <dgm:constr type="r" for="ch" forName="fourDotsPict" refType="r" refFor="ch" refForName="pictA4"/>
            <dgm:constr type="b" for="ch" forName="fourDotsPict" refType="b" refFor="ch" refForName="pictA4"/>
            <dgm:constr type="rOff" for="ch" forName="fourDotsPict" refType="userD" fact="-1"/>
            <dgm:constr type="bOff" for="ch" forName="fourDotsPict" refType="userD" fact="-1"/>
            <dgm:constr type="w" for="ch" forName="fourDotsPict" refType="userD" fact="2.5"/>
            <dgm:constr type="h" for="ch" forName="fourDotsPict" refType="userD" fact="2.5"/>
            <dgm:constr type="l" for="ch" forName="pictA5" refType="l" refFor="ch" refForName="space2"/>
            <dgm:constr type="t" for="ch" forName="pictA5" refType="h" fact="0.629"/>
            <dgm:constr type="w" for="ch" forName="pictA5" refType="h" fact="0.216"/>
            <dgm:constr type="h" for="ch" forName="pictA5" refType="h" fact="0.133"/>
            <dgm:constr type="l" for="ch" forName="pictB5" refType="l" refFor="ch" refForName="space2"/>
            <dgm:constr type="t" for="ch" forName="pictB5" refType="h" fact="0.629"/>
            <dgm:constr type="w" for="ch" forName="pictB5" refType="h" fact="0.216"/>
            <dgm:constr type="h" for="ch" forName="pictB5" refType="h" fact="0.133"/>
            <dgm:constr type="r" for="ch" forName="fiveDotsPict" refType="r" refFor="ch" refForName="pictA5"/>
            <dgm:constr type="b" for="ch" forName="fiveDotsPict" refType="b" refFor="ch" refForName="pictA5"/>
            <dgm:constr type="rOff" for="ch" forName="fiveDotsPict" refType="userD" fact="-1"/>
            <dgm:constr type="bOff" for="ch" forName="fiveDotsPict" refType="userD" fact="-1"/>
            <dgm:constr type="w" for="ch" forName="fiveDotsPict" refType="userD" fact="3.25"/>
            <dgm:constr type="h" for="ch" forName="fiveDotsPict" refType="userD" fact="3.25"/>
          </dgm:constrLst>
        </dgm:if>
        <dgm:else name="Name5">
          <dgm:constrLst>
            <dgm:constr type="userD"/>
            <dgm:constr type="w" for="ch" forName="space1" refType="h"/>
            <dgm:constr type="h" for="ch" forName="space1" refType="h"/>
            <dgm:constr type="l" for="ch" forName="space2"/>
            <dgm:constr type="w" for="ch" forName="space2" refType="h" fact="0.608"/>
            <dgm:constr type="r" for="ch" forName="pictA1" refType="w"/>
            <dgm:constr type="t" for="ch" forName="pictA1"/>
            <dgm:constr type="w" for="ch" forName="pictA1" refType="h"/>
            <dgm:constr type="h" for="ch" forName="pictA1" refType="h"/>
            <dgm:constr type="r" for="ch" forName="pictB1" refType="w"/>
            <dgm:constr type="t" for="ch" forName="pictB1"/>
            <dgm:constr type="w" for="ch" forName="pictB1" refType="h"/>
            <dgm:constr type="h" for="ch" forName="pictB1" refType="h"/>
            <dgm:constr type="r" for="ch" forName="oneDotPict" refType="r" refFor="ch" refForName="pictA1"/>
            <dgm:constr type="b" for="ch" forName="oneDotPict" refType="b" refFor="ch" refForName="pictA1"/>
            <dgm:constr type="rOff" for="ch" forName="oneDotPict" refType="userD" fact="-1"/>
            <dgm:constr type="bOff" for="ch" forName="oneDotPict" refType="userD" fact="-1"/>
            <dgm:constr type="w" for="ch" forName="oneDotPict" refType="userD"/>
            <dgm:constr type="h" for="ch" forName="oneDotPict" refType="userD"/>
            <dgm:constr type="l" for="ch" forName="pictA2"/>
            <dgm:constr type="t" for="ch" forName="pictA2"/>
            <dgm:constr type="w" for="ch" forName="pictA2" refType="h" fact="0.608"/>
            <dgm:constr type="h" for="ch" forName="pictA2" refType="h" fact="0.608"/>
            <dgm:constr type="l" for="ch" forName="pictB2"/>
            <dgm:constr type="t" for="ch" forName="pictB2"/>
            <dgm:constr type="w" for="ch" forName="pictB2" refType="h" fact="0.608"/>
            <dgm:constr type="h" for="ch" forName="pictB2" refType="h" fact="0.608"/>
            <dgm:constr type="r" for="ch" forName="twoDotsPict" refType="r" refFor="ch" refForName="pictA2"/>
            <dgm:constr type="b" for="ch" forName="twoDotsPict" refType="b" refFor="ch" refForName="pictA2"/>
            <dgm:constr type="rOff" for="ch" forName="twoDotsPict" refType="userD" fact="-1"/>
            <dgm:constr type="bOff" for="ch" forName="twoDotsPict" refType="userD" fact="-1"/>
            <dgm:constr type="w" for="ch" forName="twoDotsPict" refType="userD" fact="2.5"/>
            <dgm:constr type="h" for="ch" forName="twoDotsPict" refType="userD"/>
            <dgm:constr type="l" for="ch" forName="pictA3"/>
            <dgm:constr type="b" for="ch" forName="pictA3" refType="h"/>
            <dgm:constr type="w" for="ch" forName="pictA3" refType="h" fact="0.371"/>
            <dgm:constr type="h" for="ch" forName="pictA3" refType="h" fact="0.371"/>
            <dgm:constr type="l" for="ch" forName="pictB3"/>
            <dgm:constr type="b" for="ch" forName="pictB3" refType="h"/>
            <dgm:constr type="w" for="ch" forName="pictB3" refType="h" fact="0.371"/>
            <dgm:constr type="h" for="ch" forName="pictB3" refType="h" fact="0.371"/>
            <dgm:constr type="r" for="ch" forName="threeDotsPict" refType="r" refFor="ch" refForName="pictA3"/>
            <dgm:constr type="b" for="ch" forName="threeDotsPict" refType="b" refFor="ch" refForName="pictA3"/>
            <dgm:constr type="rOff" for="ch" forName="threeDotsPict" refType="userD" fact="-1"/>
            <dgm:constr type="bOff" for="ch" forName="threeDotsPict" refType="userD" fact="-1"/>
            <dgm:constr type="w" for="ch" forName="threeDotsPict" refType="userD" fact="3.25"/>
            <dgm:constr type="h" for="ch" forName="threeDotsPict" refType="userD" fact="3.25"/>
            <dgm:constr type="r" for="ch" forName="pictA4" refType="r" refFor="ch" refForName="space2"/>
            <dgm:constr type="b" for="ch" forName="pictA4" refType="h"/>
            <dgm:constr type="w" for="ch" forName="pictA4" refType="h" fact="0.216"/>
            <dgm:constr type="h" for="ch" forName="pictA4" refType="h" fact="0.216"/>
            <dgm:constr type="r" for="ch" forName="pictB4" refType="r" refFor="ch" refForName="space2"/>
            <dgm:constr type="b" for="ch" forName="pictB4" refType="h"/>
            <dgm:constr type="w" for="ch" forName="pictB4" refType="h" fact="0.216"/>
            <dgm:constr type="h" for="ch" forName="pictB4" refType="h" fact="0.216"/>
            <dgm:constr type="r" for="ch" forName="fourDotsPict" refType="r" refFor="ch" refForName="pictA4"/>
            <dgm:constr type="b" for="ch" forName="fourDotsPict" refType="b" refFor="ch" refForName="pictA4"/>
            <dgm:constr type="rOff" for="ch" forName="fourDotsPict" refType="userD" fact="-1"/>
            <dgm:constr type="bOff" for="ch" forName="fourDotsPict" refType="userD" fact="-1"/>
            <dgm:constr type="w" for="ch" forName="fourDotsPict" refType="userD" fact="2.5"/>
            <dgm:constr type="h" for="ch" forName="fourDotsPict" refType="userD" fact="2.5"/>
            <dgm:constr type="r" for="ch" forName="pictA5" refType="r" refFor="ch" refForName="space2"/>
            <dgm:constr type="t" for="ch" forName="pictA5" refType="h" fact="0.629"/>
            <dgm:constr type="w" for="ch" forName="pictA5" refType="h" fact="0.216"/>
            <dgm:constr type="h" for="ch" forName="pictA5" refType="h" fact="0.133"/>
            <dgm:constr type="r" for="ch" forName="pictB5" refType="r" refFor="ch" refForName="space2"/>
            <dgm:constr type="t" for="ch" forName="pictB5" refType="h" fact="0.629"/>
            <dgm:constr type="w" for="ch" forName="pictB5" refType="h" fact="0.216"/>
            <dgm:constr type="h" for="ch" forName="pictB5" refType="h" fact="0.133"/>
            <dgm:constr type="r" for="ch" forName="fiveDotsPict" refType="r" refFor="ch" refForName="pictA5"/>
            <dgm:constr type="b" for="ch" forName="fiveDotsPict" refType="b" refFor="ch" refForName="pictA5"/>
            <dgm:constr type="rOff" for="ch" forName="fiveDotsPict" refType="userD" fact="-1"/>
            <dgm:constr type="bOff" for="ch" forName="fiveDotsPict" refType="userD" fact="-1"/>
            <dgm:constr type="w" for="ch" forName="fiveDotsPict" refType="userD" fact="3.25"/>
            <dgm:constr type="h" for="ch" forName="fiveDotsPict" refType="userD" fact="3.25"/>
          </dgm:constrLst>
        </dgm:else>
      </dgm:choose>
      <dgm:layoutNode name="space1">
        <dgm:alg type="sp"/>
        <dgm:shape xmlns:r="http://schemas.openxmlformats.org/officeDocument/2006/relationships" r:blip="">
          <dgm:adjLst/>
        </dgm:shape>
      </dgm:layoutNode>
      <dgm:layoutNode name="space2">
        <dgm:alg type="sp"/>
        <dgm:shape xmlns:r="http://schemas.openxmlformats.org/officeDocument/2006/relationships" r:blip="">
          <dgm:adjLst/>
        </dgm:shape>
      </dgm:layoutNode>
      <dgm:choose name="Name6">
        <dgm:if name="Name7" axis="ch" ptType="node" func="cnt" op="gte" val="1">
          <dgm:forEach name="Name8" axis="ch" ptType="sibTrans" hideLastTrans="0" cnt="1">
            <dgm:layoutNode name="pictA1">
              <dgm:alg type="sp"/>
              <dgm:shape xmlns:r="http://schemas.openxmlformats.org/officeDocument/2006/relationships" r:blip="">
                <dgm:adjLst/>
              </dgm:shape>
              <dgm:presOf/>
              <dgm:forEach name="Name9" ref="imageRepeat"/>
            </dgm:layoutNode>
            <dgm:layoutNode name="oneDot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11" refType="userD"/>
                <dgm:constr type="h" for="ch" forName="dotPict_11" refType="userD"/>
              </dgm:constrLst>
              <dgm:layoutNode name="dotPict_1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10">
          <dgm:layoutNode name="pictB1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11">
        <dgm:if name="Name12" axis="ch" ptType="node" func="cnt" op="gte" val="2">
          <dgm:forEach name="Name13" axis="ch" ptType="sibTrans" hideLastTrans="0" st="2" cnt="1">
            <dgm:layoutNode name="pictA2">
              <dgm:alg type="sp"/>
              <dgm:shape xmlns:r="http://schemas.openxmlformats.org/officeDocument/2006/relationships" r:blip="">
                <dgm:adjLst/>
              </dgm:shape>
              <dgm:presOf/>
              <dgm:forEach name="Name14" ref="imageRepeat"/>
            </dgm:layoutNode>
            <dgm:layoutNode name="two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21" refType="userD"/>
                <dgm:constr type="h" for="ch" forName="dotPict_21" refType="userD"/>
                <dgm:constr type="l" for="ch" forName="dotPict_22" refType="userD" fact="1.5"/>
                <dgm:constr type="w" for="ch" forName="dotPict_22" refType="userD"/>
                <dgm:constr type="h" for="ch" forName="dotPict_22" refType="userD"/>
              </dgm:constrLst>
              <dgm:layoutNode name="dotPict_2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2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15">
          <dgm:layoutNode name="pictB2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16">
        <dgm:if name="Name17" axis="ch" ptType="node" func="cnt" op="gte" val="3">
          <dgm:forEach name="Name18" axis="ch" ptType="sibTrans" hideLastTrans="0" st="3" cnt="1">
            <dgm:layoutNode name="pictA3">
              <dgm:alg type="sp"/>
              <dgm:shape xmlns:r="http://schemas.openxmlformats.org/officeDocument/2006/relationships" r:blip="">
                <dgm:adjLst/>
              </dgm:shape>
              <dgm:presOf/>
              <dgm:forEach name="Name19" ref="imageRepeat"/>
            </dgm:layoutNode>
            <dgm:layoutNode name="three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Pict_31"/>
                <dgm:constr type="t" for="ch" forName="dotPict_31" refType="userD" fact="2.25"/>
                <dgm:constr type="w" for="ch" forName="dotPict_31" refType="userD"/>
                <dgm:constr type="h" for="ch" forName="dotPict_31" refType="userD"/>
                <dgm:constr type="l" for="ch" forName="dotPict_32" refType="userD" fact="1.125"/>
                <dgm:constr type="t" for="ch" forName="dotPict_32" refType="userD" fact="1.125"/>
                <dgm:constr type="w" for="ch" forName="dotPict_32" refType="userD"/>
                <dgm:constr type="h" for="ch" forName="dotPict_32" refType="userD"/>
                <dgm:constr type="l" for="ch" forName="dotPict_33" refType="userD" fact="2.25"/>
                <dgm:constr type="t" for="ch" forName="dotPict_33"/>
                <dgm:constr type="w" for="ch" forName="dotPict_33" refType="userD"/>
                <dgm:constr type="h" for="ch" forName="dotPict_33" refType="userD"/>
              </dgm:constrLst>
              <dgm:layoutNode name="dotPict_3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3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3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20">
          <dgm:layoutNode name="pictB3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21">
        <dgm:if name="Name22" axis="ch" ptType="node" func="cnt" op="gte" val="4">
          <dgm:forEach name="Name23" axis="ch" ptType="sibTrans" hideLastTrans="0" st="4" cnt="1">
            <dgm:layoutNode name="pictA4">
              <dgm:alg type="sp"/>
              <dgm:shape xmlns:r="http://schemas.openxmlformats.org/officeDocument/2006/relationships" r:blip="">
                <dgm:adjLst/>
              </dgm:shape>
              <dgm:presOf/>
              <dgm:forEach name="Name24" ref="imageRepeat"/>
            </dgm:layoutNode>
            <dgm:layoutNode name="four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41" refType="userD"/>
                <dgm:constr type="h" for="ch" forName="dotPict_41" refType="userD"/>
                <dgm:constr type="l" for="ch" forName="dotPict_42" refType="userD" fact="1.5"/>
                <dgm:constr type="w" for="ch" forName="dotPict_42" refType="userD"/>
                <dgm:constr type="h" for="ch" forName="dotPict_42" refType="userD"/>
                <dgm:constr type="t" for="ch" forName="dotPict_43" refType="userD" fact="1.5"/>
                <dgm:constr type="w" for="ch" forName="dotPict_43" refType="userD"/>
                <dgm:constr type="h" for="ch" forName="dotPict_43" refType="userD"/>
                <dgm:constr type="l" for="ch" forName="dotPict_44" refType="userD" fact="1.5"/>
                <dgm:constr type="t" for="ch" forName="dotPict_44" refType="userD" fact="1.5"/>
                <dgm:constr type="w" for="ch" forName="dotPict_44" refType="userD"/>
                <dgm:constr type="h" for="ch" forName="dotPict_44" refType="userD"/>
              </dgm:constrLst>
              <dgm:layoutNode name="dotPict_4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25">
          <dgm:layoutNode name="pictB4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26">
        <dgm:if name="Name27" axis="ch" ptType="node" func="cnt" op="gte" val="5">
          <dgm:forEach name="Name28" axis="ch" ptType="sibTrans" hideLastTrans="0" st="5" cnt="1">
            <dgm:layoutNode name="pictA5">
              <dgm:alg type="sp"/>
              <dgm:shape xmlns:r="http://schemas.openxmlformats.org/officeDocument/2006/relationships" r:blip="">
                <dgm:adjLst/>
              </dgm:shape>
              <dgm:presOf/>
              <dgm:forEach name="Name29" ref="imageRepeat"/>
            </dgm:layoutNode>
            <dgm:layoutNode name="five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Pict_51"/>
                <dgm:constr type="t" for="ch" forName="dotPict_51" refType="userD" fact="2.25"/>
                <dgm:constr type="w" for="ch" forName="dotPict_51" refType="userD"/>
                <dgm:constr type="h" for="ch" forName="dotPict_51" refType="userD"/>
                <dgm:constr type="l" for="ch" forName="dotPict_52" refType="userD" fact="1.125"/>
                <dgm:constr type="t" for="ch" forName="dotPict_52" refType="userD" fact="1.125"/>
                <dgm:constr type="w" for="ch" forName="dotPict_52" refType="userD"/>
                <dgm:constr type="h" for="ch" forName="dotPict_52" refType="userD"/>
                <dgm:constr type="l" for="ch" forName="dotPict_53" refType="userD" fact="2.25"/>
                <dgm:constr type="t" for="ch" forName="dotPict_53"/>
                <dgm:constr type="w" for="ch" forName="dotPict_53" refType="userD"/>
                <dgm:constr type="h" for="ch" forName="dotPict_53" refType="userD"/>
                <dgm:constr type="l" for="ch" forName="dotPict_54"/>
                <dgm:constr type="t" for="ch" forName="dotPict_54"/>
                <dgm:constr type="w" for="ch" forName="dotPict_54" refType="userD"/>
                <dgm:constr type="h" for="ch" forName="dotPict_54" refType="userD"/>
                <dgm:constr type="l" for="ch" forName="dotPict_55" refType="userD" fact="2.25"/>
                <dgm:constr type="t" for="ch" forName="dotPict_55" refType="userD" fact="2.25"/>
                <dgm:constr type="w" for="ch" forName="dotPict_55" refType="userD"/>
                <dgm:constr type="h" for="ch" forName="dotPict_55" refType="userD"/>
              </dgm:constrLst>
              <dgm:layoutNode name="dotPict_5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5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30">
          <dgm:layoutNode name="pictB5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</dgm:layoutNode>
    <dgm:layoutNode name="txLine">
      <dgm:choose name="Name31">
        <dgm:if name="Name32" func="var" arg="dir" op="equ" val="norm">
          <dgm:alg type="lin">
            <dgm:param type="horzAlign" val="r"/>
          </dgm:alg>
        </dgm:if>
        <dgm:else name="Name33">
          <dgm:alg type="lin">
            <dgm:param type="horzAlign" val="l"/>
            <dgm:param type="linDir" val="fromR"/>
          </dgm:alg>
        </dgm:else>
      </dgm:choose>
      <dgm:constrLst>
        <dgm:constr type="primFontSz" for="ch" ptType="node" op="equ" val="65"/>
        <dgm:constr type="w" for="ch" ptType="node" refType="primFontSz" refFor="ch" refPtType="node" fact="0.5"/>
        <dgm:constr type="h" for="ch" ptType="node" refType="h"/>
      </dgm:constrLst>
      <dgm:ruleLst>
        <dgm:rule type="primFontSz" for="ch" ptType="node" val="5" fact="NaN" max="NaN"/>
      </dgm:ruleLst>
      <dgm:forEach name="Name34" axis="ch" ptType="node">
        <dgm:choose name="Name35">
          <dgm:if name="Name36" axis="self" ptType="node" func="pos" op="equ" val="1">
            <dgm:layoutNode name="oneDot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11" refType="userD"/>
                <dgm:constr type="h" for="ch" forName="dotTx_11" refType="userD"/>
              </dgm:constrLst>
              <dgm:layoutNode name="dotTx_1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37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38" axis="self" ptType="node" func="pos" op="equ" val="2">
            <dgm:layoutNode name="two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21" refType="userD"/>
                <dgm:constr type="h" for="ch" forName="dotTx_21" refType="userD"/>
                <dgm:constr type="l" for="ch" forName="dotTx_22" refType="userD" fact="1.5"/>
                <dgm:constr type="w" for="ch" forName="dotTx_22" refType="userD"/>
                <dgm:constr type="h" for="ch" forName="dotTx_22" refType="userD"/>
              </dgm:constrLst>
              <dgm:layoutNode name="dotTx_2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2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39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0" axis="self" ptType="node" func="pos" op="equ" val="3">
            <dgm:layoutNode name="three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Tx_31"/>
                <dgm:constr type="t" for="ch" forName="dotTx_31" refType="userD" fact="2.25"/>
                <dgm:constr type="w" for="ch" forName="dotTx_31" refType="userD"/>
                <dgm:constr type="h" for="ch" forName="dotTx_31" refType="userD"/>
                <dgm:constr type="l" for="ch" forName="dotTx_32" refType="userD" fact="1.125"/>
                <dgm:constr type="t" for="ch" forName="dotTx_32" refType="userD" fact="1.125"/>
                <dgm:constr type="w" for="ch" forName="dotTx_32" refType="userD"/>
                <dgm:constr type="h" for="ch" forName="dotTx_32" refType="userD"/>
                <dgm:constr type="l" for="ch" forName="dotTx_33" refType="userD" fact="2.25"/>
                <dgm:constr type="t" for="ch" forName="dotTx_33"/>
                <dgm:constr type="w" for="ch" forName="dotTx_33" refType="userD"/>
                <dgm:constr type="h" for="ch" forName="dotTx_33" refType="userD"/>
              </dgm:constrLst>
              <dgm:layoutNode name="dotTx_3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3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3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1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2" axis="self" ptType="node" func="pos" op="equ" val="4">
            <dgm:layoutNode name="four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41" refType="userD"/>
                <dgm:constr type="h" for="ch" forName="dotTx_41" refType="userD"/>
                <dgm:constr type="l" for="ch" forName="dotTx_42" refType="userD" fact="1.5"/>
                <dgm:constr type="w" for="ch" forName="dotTx_42" refType="userD"/>
                <dgm:constr type="h" for="ch" forName="dotTx_42" refType="userD"/>
                <dgm:constr type="t" for="ch" forName="dotTx_43" refType="userD" fact="1.5"/>
                <dgm:constr type="w" for="ch" forName="dotTx_43" refType="userD"/>
                <dgm:constr type="h" for="ch" forName="dotTx_43" refType="userD"/>
                <dgm:constr type="l" for="ch" forName="dotTx_44" refType="userD" fact="1.5"/>
                <dgm:constr type="t" for="ch" forName="dotTx_44" refType="userD" fact="1.5"/>
                <dgm:constr type="w" for="ch" forName="dotTx_44" refType="userD"/>
                <dgm:constr type="h" for="ch" forName="dotTx_44" refType="userD"/>
              </dgm:constrLst>
              <dgm:layoutNode name="dotTx_4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3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4" axis="self" ptType="node" func="pos" op="equ" val="5">
            <dgm:layoutNode name="five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Tx_51"/>
                <dgm:constr type="t" for="ch" forName="dotTx_51" refType="userD" fact="2.25"/>
                <dgm:constr type="w" for="ch" forName="dotTx_51" refType="userD"/>
                <dgm:constr type="h" for="ch" forName="dotTx_51" refType="userD"/>
                <dgm:constr type="l" for="ch" forName="dotTx_52" refType="userD" fact="1.125"/>
                <dgm:constr type="t" for="ch" forName="dotTx_52" refType="userD" fact="1.125"/>
                <dgm:constr type="w" for="ch" forName="dotTx_52" refType="userD"/>
                <dgm:constr type="h" for="ch" forName="dotTx_52" refType="userD"/>
                <dgm:constr type="l" for="ch" forName="dotTx_53" refType="userD" fact="2.25"/>
                <dgm:constr type="t" for="ch" forName="dotTx_53"/>
                <dgm:constr type="w" for="ch" forName="dotTx_53" refType="userD"/>
                <dgm:constr type="h" for="ch" forName="dotTx_53" refType="userD"/>
                <dgm:constr type="l" for="ch" forName="dotTx_54"/>
                <dgm:constr type="t" for="ch" forName="dotTx_54"/>
                <dgm:constr type="w" for="ch" forName="dotTx_54" refType="userD"/>
                <dgm:constr type="h" for="ch" forName="dotTx_54" refType="userD"/>
                <dgm:constr type="l" for="ch" forName="dotTx_55" refType="userD" fact="2.25"/>
                <dgm:constr type="t" for="ch" forName="dotTx_55" refType="userD" fact="2.25"/>
                <dgm:constr type="w" for="ch" forName="dotTx_55" refType="userD"/>
                <dgm:constr type="h" for="ch" forName="dotTx_55" refType="userD"/>
              </dgm:constrLst>
              <dgm:layoutNode name="dotTx_5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5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5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else name="Name46"/>
        </dgm:choos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SpiralPicture">
  <dgm:title val=""/>
  <dgm:desc val=""/>
  <dgm:catLst>
    <dgm:cat type="picture" pri="4000"/>
    <dgm:cat type="pictureconvert" pri="4000"/>
  </dgm:catLst>
  <dgm:samp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11" srcId="0" destId="1" srcOrd="0" destOrd="0"/>
        <dgm:cxn modelId="12" srcId="0" destId="2" srcOrd="0" destOrd="0"/>
        <dgm:cxn modelId="13" srcId="0" destId="3" srcOrd="0" destOrd="0"/>
        <dgm:cxn modelId="14" srcId="0" destId="4" srcOrd="0" destOrd="0"/>
        <dgm:cxn modelId="15" srcId="0" destId="5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5"/>
      <dgm:dir/>
    </dgm:varLst>
    <dgm:alg type="composite">
      <dgm:param type="ar" val="1.515"/>
    </dgm:alg>
    <dgm:shape xmlns:r="http://schemas.openxmlformats.org/officeDocument/2006/relationships" r:blip="">
      <dgm:adjLst/>
    </dgm:shape>
    <dgm:constrLst>
      <dgm:constr type="w" for="ch" forName="picts" refType="w"/>
      <dgm:constr type="h" for="ch" forName="picts" refType="h" fact="0.93"/>
      <dgm:constr type="b" for="ch" forName="txLine" refType="h"/>
      <dgm:constr type="w" for="ch" forName="txLine" refType="w"/>
      <dgm:constr type="h" for="ch" forName="txLine" refType="h" fact="0.07"/>
      <dgm:constr type="userD" for="des" refType="h" fact="0.016"/>
    </dgm:constrLst>
    <dgm:forEach name="Name1" axis="self" ptType="parTrans">
      <dgm:forEach name="Name2" axis="self" ptType="sibTrans" st="2">
        <dgm:forEach name="imageRepeat" axis="self">
          <dgm:layoutNode name="imageRepeatNode" styleLbl="alignNode1">
            <dgm:alg type="sp"/>
            <dgm:shape xmlns:r="http://schemas.openxmlformats.org/officeDocument/2006/relationships" type="rect" r:blip="" blipPhldr="1">
              <dgm:adjLst/>
            </dgm:shape>
            <dgm:presOf axis="self"/>
          </dgm:layoutNode>
        </dgm:forEach>
      </dgm:forEach>
    </dgm:forEach>
    <dgm:layoutNode name="picts">
      <dgm:alg type="composite"/>
      <dgm:shape xmlns:r="http://schemas.openxmlformats.org/officeDocument/2006/relationships" r:blip="">
        <dgm:adjLst/>
      </dgm:shape>
      <dgm:choose name="Name3">
        <dgm:if name="Name4" func="var" arg="dir" op="equ" val="norm">
          <dgm:constrLst>
            <dgm:constr type="userD"/>
            <dgm:constr type="w" for="ch" forName="space1" refType="h"/>
            <dgm:constr type="h" for="ch" forName="space1" refType="h"/>
            <dgm:constr type="r" for="ch" forName="space2" refType="w"/>
            <dgm:constr type="w" for="ch" forName="space2" refType="h" fact="0.608"/>
            <dgm:constr type="l" for="ch" forName="pictA1"/>
            <dgm:constr type="t" for="ch" forName="pictA1"/>
            <dgm:constr type="w" for="ch" forName="pictA1" refType="h"/>
            <dgm:constr type="h" for="ch" forName="pictA1" refType="h"/>
            <dgm:constr type="l" for="ch" forName="pictB1"/>
            <dgm:constr type="t" for="ch" forName="pictB1"/>
            <dgm:constr type="w" for="ch" forName="pictB1" refType="h"/>
            <dgm:constr type="h" for="ch" forName="pictB1" refType="h"/>
            <dgm:constr type="r" for="ch" forName="oneDotPict" refType="r" refFor="ch" refForName="pictA1"/>
            <dgm:constr type="b" for="ch" forName="oneDotPict" refType="b" refFor="ch" refForName="pictA1"/>
            <dgm:constr type="rOff" for="ch" forName="oneDotPict" refType="userD" fact="-1"/>
            <dgm:constr type="bOff" for="ch" forName="oneDotPict" refType="userD" fact="-1"/>
            <dgm:constr type="w" for="ch" forName="oneDotPict" refType="userD"/>
            <dgm:constr type="h" for="ch" forName="oneDotPict" refType="userD"/>
            <dgm:constr type="r" for="ch" forName="pictA2" refType="w"/>
            <dgm:constr type="t" for="ch" forName="pictA2"/>
            <dgm:constr type="w" for="ch" forName="pictA2" refType="h" fact="0.608"/>
            <dgm:constr type="h" for="ch" forName="pictA2" refType="h" fact="0.608"/>
            <dgm:constr type="r" for="ch" forName="pictB2" refType="w"/>
            <dgm:constr type="t" for="ch" forName="pictB2"/>
            <dgm:constr type="w" for="ch" forName="pictB2" refType="h" fact="0.608"/>
            <dgm:constr type="h" for="ch" forName="pictB2" refType="h" fact="0.608"/>
            <dgm:constr type="r" for="ch" forName="twoDotsPict" refType="r" refFor="ch" refForName="pictA2"/>
            <dgm:constr type="b" for="ch" forName="twoDotsPict" refType="b" refFor="ch" refForName="pictA2"/>
            <dgm:constr type="rOff" for="ch" forName="twoDotsPict" refType="userD" fact="-1"/>
            <dgm:constr type="bOff" for="ch" forName="twoDotsPict" refType="userD" fact="-1"/>
            <dgm:constr type="w" for="ch" forName="twoDotsPict" refType="userD" fact="2.5"/>
            <dgm:constr type="h" for="ch" forName="twoDotsPict" refType="userD"/>
            <dgm:constr type="r" for="ch" forName="pictA3" refType="w"/>
            <dgm:constr type="b" for="ch" forName="pictA3" refType="h"/>
            <dgm:constr type="w" for="ch" forName="pictA3" refType="h" fact="0.371"/>
            <dgm:constr type="h" for="ch" forName="pictA3" refType="h" fact="0.371"/>
            <dgm:constr type="r" for="ch" forName="pictB3" refType="w"/>
            <dgm:constr type="b" for="ch" forName="pictB3" refType="h"/>
            <dgm:constr type="w" for="ch" forName="pictB3" refType="h" fact="0.371"/>
            <dgm:constr type="h" for="ch" forName="pictB3" refType="h" fact="0.371"/>
            <dgm:constr type="r" for="ch" forName="threeDotsPict" refType="r" refFor="ch" refForName="pictA3"/>
            <dgm:constr type="b" for="ch" forName="threeDotsPict" refType="b" refFor="ch" refForName="pictA3"/>
            <dgm:constr type="rOff" for="ch" forName="threeDotsPict" refType="userD" fact="-1"/>
            <dgm:constr type="bOff" for="ch" forName="threeDotsPict" refType="userD" fact="-1"/>
            <dgm:constr type="w" for="ch" forName="threeDotsPict" refType="userD" fact="3.25"/>
            <dgm:constr type="h" for="ch" forName="threeDotsPict" refType="userD" fact="3.25"/>
            <dgm:constr type="l" for="ch" forName="pictA4" refType="l" refFor="ch" refForName="space2"/>
            <dgm:constr type="b" for="ch" forName="pictA4" refType="h"/>
            <dgm:constr type="w" for="ch" forName="pictA4" refType="h" fact="0.216"/>
            <dgm:constr type="h" for="ch" forName="pictA4" refType="h" fact="0.216"/>
            <dgm:constr type="l" for="ch" forName="pictB4" refType="l" refFor="ch" refForName="space2"/>
            <dgm:constr type="b" for="ch" forName="pictB4" refType="h"/>
            <dgm:constr type="w" for="ch" forName="pictB4" refType="h" fact="0.216"/>
            <dgm:constr type="h" for="ch" forName="pictB4" refType="h" fact="0.216"/>
            <dgm:constr type="r" for="ch" forName="fourDotsPict" refType="r" refFor="ch" refForName="pictA4"/>
            <dgm:constr type="b" for="ch" forName="fourDotsPict" refType="b" refFor="ch" refForName="pictA4"/>
            <dgm:constr type="rOff" for="ch" forName="fourDotsPict" refType="userD" fact="-1"/>
            <dgm:constr type="bOff" for="ch" forName="fourDotsPict" refType="userD" fact="-1"/>
            <dgm:constr type="w" for="ch" forName="fourDotsPict" refType="userD" fact="2.5"/>
            <dgm:constr type="h" for="ch" forName="fourDotsPict" refType="userD" fact="2.5"/>
            <dgm:constr type="l" for="ch" forName="pictA5" refType="l" refFor="ch" refForName="space2"/>
            <dgm:constr type="t" for="ch" forName="pictA5" refType="h" fact="0.629"/>
            <dgm:constr type="w" for="ch" forName="pictA5" refType="h" fact="0.216"/>
            <dgm:constr type="h" for="ch" forName="pictA5" refType="h" fact="0.133"/>
            <dgm:constr type="l" for="ch" forName="pictB5" refType="l" refFor="ch" refForName="space2"/>
            <dgm:constr type="t" for="ch" forName="pictB5" refType="h" fact="0.629"/>
            <dgm:constr type="w" for="ch" forName="pictB5" refType="h" fact="0.216"/>
            <dgm:constr type="h" for="ch" forName="pictB5" refType="h" fact="0.133"/>
            <dgm:constr type="r" for="ch" forName="fiveDotsPict" refType="r" refFor="ch" refForName="pictA5"/>
            <dgm:constr type="b" for="ch" forName="fiveDotsPict" refType="b" refFor="ch" refForName="pictA5"/>
            <dgm:constr type="rOff" for="ch" forName="fiveDotsPict" refType="userD" fact="-1"/>
            <dgm:constr type="bOff" for="ch" forName="fiveDotsPict" refType="userD" fact="-1"/>
            <dgm:constr type="w" for="ch" forName="fiveDotsPict" refType="userD" fact="3.25"/>
            <dgm:constr type="h" for="ch" forName="fiveDotsPict" refType="userD" fact="3.25"/>
          </dgm:constrLst>
        </dgm:if>
        <dgm:else name="Name5">
          <dgm:constrLst>
            <dgm:constr type="userD"/>
            <dgm:constr type="w" for="ch" forName="space1" refType="h"/>
            <dgm:constr type="h" for="ch" forName="space1" refType="h"/>
            <dgm:constr type="l" for="ch" forName="space2"/>
            <dgm:constr type="w" for="ch" forName="space2" refType="h" fact="0.608"/>
            <dgm:constr type="r" for="ch" forName="pictA1" refType="w"/>
            <dgm:constr type="t" for="ch" forName="pictA1"/>
            <dgm:constr type="w" for="ch" forName="pictA1" refType="h"/>
            <dgm:constr type="h" for="ch" forName="pictA1" refType="h"/>
            <dgm:constr type="r" for="ch" forName="pictB1" refType="w"/>
            <dgm:constr type="t" for="ch" forName="pictB1"/>
            <dgm:constr type="w" for="ch" forName="pictB1" refType="h"/>
            <dgm:constr type="h" for="ch" forName="pictB1" refType="h"/>
            <dgm:constr type="r" for="ch" forName="oneDotPict" refType="r" refFor="ch" refForName="pictA1"/>
            <dgm:constr type="b" for="ch" forName="oneDotPict" refType="b" refFor="ch" refForName="pictA1"/>
            <dgm:constr type="rOff" for="ch" forName="oneDotPict" refType="userD" fact="-1"/>
            <dgm:constr type="bOff" for="ch" forName="oneDotPict" refType="userD" fact="-1"/>
            <dgm:constr type="w" for="ch" forName="oneDotPict" refType="userD"/>
            <dgm:constr type="h" for="ch" forName="oneDotPict" refType="userD"/>
            <dgm:constr type="l" for="ch" forName="pictA2"/>
            <dgm:constr type="t" for="ch" forName="pictA2"/>
            <dgm:constr type="w" for="ch" forName="pictA2" refType="h" fact="0.608"/>
            <dgm:constr type="h" for="ch" forName="pictA2" refType="h" fact="0.608"/>
            <dgm:constr type="l" for="ch" forName="pictB2"/>
            <dgm:constr type="t" for="ch" forName="pictB2"/>
            <dgm:constr type="w" for="ch" forName="pictB2" refType="h" fact="0.608"/>
            <dgm:constr type="h" for="ch" forName="pictB2" refType="h" fact="0.608"/>
            <dgm:constr type="r" for="ch" forName="twoDotsPict" refType="r" refFor="ch" refForName="pictA2"/>
            <dgm:constr type="b" for="ch" forName="twoDotsPict" refType="b" refFor="ch" refForName="pictA2"/>
            <dgm:constr type="rOff" for="ch" forName="twoDotsPict" refType="userD" fact="-1"/>
            <dgm:constr type="bOff" for="ch" forName="twoDotsPict" refType="userD" fact="-1"/>
            <dgm:constr type="w" for="ch" forName="twoDotsPict" refType="userD" fact="2.5"/>
            <dgm:constr type="h" for="ch" forName="twoDotsPict" refType="userD"/>
            <dgm:constr type="l" for="ch" forName="pictA3"/>
            <dgm:constr type="b" for="ch" forName="pictA3" refType="h"/>
            <dgm:constr type="w" for="ch" forName="pictA3" refType="h" fact="0.371"/>
            <dgm:constr type="h" for="ch" forName="pictA3" refType="h" fact="0.371"/>
            <dgm:constr type="l" for="ch" forName="pictB3"/>
            <dgm:constr type="b" for="ch" forName="pictB3" refType="h"/>
            <dgm:constr type="w" for="ch" forName="pictB3" refType="h" fact="0.371"/>
            <dgm:constr type="h" for="ch" forName="pictB3" refType="h" fact="0.371"/>
            <dgm:constr type="r" for="ch" forName="threeDotsPict" refType="r" refFor="ch" refForName="pictA3"/>
            <dgm:constr type="b" for="ch" forName="threeDotsPict" refType="b" refFor="ch" refForName="pictA3"/>
            <dgm:constr type="rOff" for="ch" forName="threeDotsPict" refType="userD" fact="-1"/>
            <dgm:constr type="bOff" for="ch" forName="threeDotsPict" refType="userD" fact="-1"/>
            <dgm:constr type="w" for="ch" forName="threeDotsPict" refType="userD" fact="3.25"/>
            <dgm:constr type="h" for="ch" forName="threeDotsPict" refType="userD" fact="3.25"/>
            <dgm:constr type="r" for="ch" forName="pictA4" refType="r" refFor="ch" refForName="space2"/>
            <dgm:constr type="b" for="ch" forName="pictA4" refType="h"/>
            <dgm:constr type="w" for="ch" forName="pictA4" refType="h" fact="0.216"/>
            <dgm:constr type="h" for="ch" forName="pictA4" refType="h" fact="0.216"/>
            <dgm:constr type="r" for="ch" forName="pictB4" refType="r" refFor="ch" refForName="space2"/>
            <dgm:constr type="b" for="ch" forName="pictB4" refType="h"/>
            <dgm:constr type="w" for="ch" forName="pictB4" refType="h" fact="0.216"/>
            <dgm:constr type="h" for="ch" forName="pictB4" refType="h" fact="0.216"/>
            <dgm:constr type="r" for="ch" forName="fourDotsPict" refType="r" refFor="ch" refForName="pictA4"/>
            <dgm:constr type="b" for="ch" forName="fourDotsPict" refType="b" refFor="ch" refForName="pictA4"/>
            <dgm:constr type="rOff" for="ch" forName="fourDotsPict" refType="userD" fact="-1"/>
            <dgm:constr type="bOff" for="ch" forName="fourDotsPict" refType="userD" fact="-1"/>
            <dgm:constr type="w" for="ch" forName="fourDotsPict" refType="userD" fact="2.5"/>
            <dgm:constr type="h" for="ch" forName="fourDotsPict" refType="userD" fact="2.5"/>
            <dgm:constr type="r" for="ch" forName="pictA5" refType="r" refFor="ch" refForName="space2"/>
            <dgm:constr type="t" for="ch" forName="pictA5" refType="h" fact="0.629"/>
            <dgm:constr type="w" for="ch" forName="pictA5" refType="h" fact="0.216"/>
            <dgm:constr type="h" for="ch" forName="pictA5" refType="h" fact="0.133"/>
            <dgm:constr type="r" for="ch" forName="pictB5" refType="r" refFor="ch" refForName="space2"/>
            <dgm:constr type="t" for="ch" forName="pictB5" refType="h" fact="0.629"/>
            <dgm:constr type="w" for="ch" forName="pictB5" refType="h" fact="0.216"/>
            <dgm:constr type="h" for="ch" forName="pictB5" refType="h" fact="0.133"/>
            <dgm:constr type="r" for="ch" forName="fiveDotsPict" refType="r" refFor="ch" refForName="pictA5"/>
            <dgm:constr type="b" for="ch" forName="fiveDotsPict" refType="b" refFor="ch" refForName="pictA5"/>
            <dgm:constr type="rOff" for="ch" forName="fiveDotsPict" refType="userD" fact="-1"/>
            <dgm:constr type="bOff" for="ch" forName="fiveDotsPict" refType="userD" fact="-1"/>
            <dgm:constr type="w" for="ch" forName="fiveDotsPict" refType="userD" fact="3.25"/>
            <dgm:constr type="h" for="ch" forName="fiveDotsPict" refType="userD" fact="3.25"/>
          </dgm:constrLst>
        </dgm:else>
      </dgm:choose>
      <dgm:layoutNode name="space1">
        <dgm:alg type="sp"/>
        <dgm:shape xmlns:r="http://schemas.openxmlformats.org/officeDocument/2006/relationships" r:blip="">
          <dgm:adjLst/>
        </dgm:shape>
      </dgm:layoutNode>
      <dgm:layoutNode name="space2">
        <dgm:alg type="sp"/>
        <dgm:shape xmlns:r="http://schemas.openxmlformats.org/officeDocument/2006/relationships" r:blip="">
          <dgm:adjLst/>
        </dgm:shape>
      </dgm:layoutNode>
      <dgm:choose name="Name6">
        <dgm:if name="Name7" axis="ch" ptType="node" func="cnt" op="gte" val="1">
          <dgm:forEach name="Name8" axis="ch" ptType="sibTrans" hideLastTrans="0" cnt="1">
            <dgm:layoutNode name="pictA1">
              <dgm:alg type="sp"/>
              <dgm:shape xmlns:r="http://schemas.openxmlformats.org/officeDocument/2006/relationships" r:blip="">
                <dgm:adjLst/>
              </dgm:shape>
              <dgm:presOf/>
              <dgm:forEach name="Name9" ref="imageRepeat"/>
            </dgm:layoutNode>
            <dgm:layoutNode name="oneDot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11" refType="userD"/>
                <dgm:constr type="h" for="ch" forName="dotPict_11" refType="userD"/>
              </dgm:constrLst>
              <dgm:layoutNode name="dotPict_1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10">
          <dgm:layoutNode name="pictB1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11">
        <dgm:if name="Name12" axis="ch" ptType="node" func="cnt" op="gte" val="2">
          <dgm:forEach name="Name13" axis="ch" ptType="sibTrans" hideLastTrans="0" st="2" cnt="1">
            <dgm:layoutNode name="pictA2">
              <dgm:alg type="sp"/>
              <dgm:shape xmlns:r="http://schemas.openxmlformats.org/officeDocument/2006/relationships" r:blip="">
                <dgm:adjLst/>
              </dgm:shape>
              <dgm:presOf/>
              <dgm:forEach name="Name14" ref="imageRepeat"/>
            </dgm:layoutNode>
            <dgm:layoutNode name="two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21" refType="userD"/>
                <dgm:constr type="h" for="ch" forName="dotPict_21" refType="userD"/>
                <dgm:constr type="l" for="ch" forName="dotPict_22" refType="userD" fact="1.5"/>
                <dgm:constr type="w" for="ch" forName="dotPict_22" refType="userD"/>
                <dgm:constr type="h" for="ch" forName="dotPict_22" refType="userD"/>
              </dgm:constrLst>
              <dgm:layoutNode name="dotPict_2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2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15">
          <dgm:layoutNode name="pictB2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16">
        <dgm:if name="Name17" axis="ch" ptType="node" func="cnt" op="gte" val="3">
          <dgm:forEach name="Name18" axis="ch" ptType="sibTrans" hideLastTrans="0" st="3" cnt="1">
            <dgm:layoutNode name="pictA3">
              <dgm:alg type="sp"/>
              <dgm:shape xmlns:r="http://schemas.openxmlformats.org/officeDocument/2006/relationships" r:blip="">
                <dgm:adjLst/>
              </dgm:shape>
              <dgm:presOf/>
              <dgm:forEach name="Name19" ref="imageRepeat"/>
            </dgm:layoutNode>
            <dgm:layoutNode name="three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Pict_31"/>
                <dgm:constr type="t" for="ch" forName="dotPict_31" refType="userD" fact="2.25"/>
                <dgm:constr type="w" for="ch" forName="dotPict_31" refType="userD"/>
                <dgm:constr type="h" for="ch" forName="dotPict_31" refType="userD"/>
                <dgm:constr type="l" for="ch" forName="dotPict_32" refType="userD" fact="1.125"/>
                <dgm:constr type="t" for="ch" forName="dotPict_32" refType="userD" fact="1.125"/>
                <dgm:constr type="w" for="ch" forName="dotPict_32" refType="userD"/>
                <dgm:constr type="h" for="ch" forName="dotPict_32" refType="userD"/>
                <dgm:constr type="l" for="ch" forName="dotPict_33" refType="userD" fact="2.25"/>
                <dgm:constr type="t" for="ch" forName="dotPict_33"/>
                <dgm:constr type="w" for="ch" forName="dotPict_33" refType="userD"/>
                <dgm:constr type="h" for="ch" forName="dotPict_33" refType="userD"/>
              </dgm:constrLst>
              <dgm:layoutNode name="dotPict_3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3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3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20">
          <dgm:layoutNode name="pictB3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21">
        <dgm:if name="Name22" axis="ch" ptType="node" func="cnt" op="gte" val="4">
          <dgm:forEach name="Name23" axis="ch" ptType="sibTrans" hideLastTrans="0" st="4" cnt="1">
            <dgm:layoutNode name="pictA4">
              <dgm:alg type="sp"/>
              <dgm:shape xmlns:r="http://schemas.openxmlformats.org/officeDocument/2006/relationships" r:blip="">
                <dgm:adjLst/>
              </dgm:shape>
              <dgm:presOf/>
              <dgm:forEach name="Name24" ref="imageRepeat"/>
            </dgm:layoutNode>
            <dgm:layoutNode name="four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41" refType="userD"/>
                <dgm:constr type="h" for="ch" forName="dotPict_41" refType="userD"/>
                <dgm:constr type="l" for="ch" forName="dotPict_42" refType="userD" fact="1.5"/>
                <dgm:constr type="w" for="ch" forName="dotPict_42" refType="userD"/>
                <dgm:constr type="h" for="ch" forName="dotPict_42" refType="userD"/>
                <dgm:constr type="t" for="ch" forName="dotPict_43" refType="userD" fact="1.5"/>
                <dgm:constr type="w" for="ch" forName="dotPict_43" refType="userD"/>
                <dgm:constr type="h" for="ch" forName="dotPict_43" refType="userD"/>
                <dgm:constr type="l" for="ch" forName="dotPict_44" refType="userD" fact="1.5"/>
                <dgm:constr type="t" for="ch" forName="dotPict_44" refType="userD" fact="1.5"/>
                <dgm:constr type="w" for="ch" forName="dotPict_44" refType="userD"/>
                <dgm:constr type="h" for="ch" forName="dotPict_44" refType="userD"/>
              </dgm:constrLst>
              <dgm:layoutNode name="dotPict_4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25">
          <dgm:layoutNode name="pictB4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26">
        <dgm:if name="Name27" axis="ch" ptType="node" func="cnt" op="gte" val="5">
          <dgm:forEach name="Name28" axis="ch" ptType="sibTrans" hideLastTrans="0" st="5" cnt="1">
            <dgm:layoutNode name="pictA5">
              <dgm:alg type="sp"/>
              <dgm:shape xmlns:r="http://schemas.openxmlformats.org/officeDocument/2006/relationships" r:blip="">
                <dgm:adjLst/>
              </dgm:shape>
              <dgm:presOf/>
              <dgm:forEach name="Name29" ref="imageRepeat"/>
            </dgm:layoutNode>
            <dgm:layoutNode name="five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Pict_51"/>
                <dgm:constr type="t" for="ch" forName="dotPict_51" refType="userD" fact="2.25"/>
                <dgm:constr type="w" for="ch" forName="dotPict_51" refType="userD"/>
                <dgm:constr type="h" for="ch" forName="dotPict_51" refType="userD"/>
                <dgm:constr type="l" for="ch" forName="dotPict_52" refType="userD" fact="1.125"/>
                <dgm:constr type="t" for="ch" forName="dotPict_52" refType="userD" fact="1.125"/>
                <dgm:constr type="w" for="ch" forName="dotPict_52" refType="userD"/>
                <dgm:constr type="h" for="ch" forName="dotPict_52" refType="userD"/>
                <dgm:constr type="l" for="ch" forName="dotPict_53" refType="userD" fact="2.25"/>
                <dgm:constr type="t" for="ch" forName="dotPict_53"/>
                <dgm:constr type="w" for="ch" forName="dotPict_53" refType="userD"/>
                <dgm:constr type="h" for="ch" forName="dotPict_53" refType="userD"/>
                <dgm:constr type="l" for="ch" forName="dotPict_54"/>
                <dgm:constr type="t" for="ch" forName="dotPict_54"/>
                <dgm:constr type="w" for="ch" forName="dotPict_54" refType="userD"/>
                <dgm:constr type="h" for="ch" forName="dotPict_54" refType="userD"/>
                <dgm:constr type="l" for="ch" forName="dotPict_55" refType="userD" fact="2.25"/>
                <dgm:constr type="t" for="ch" forName="dotPict_55" refType="userD" fact="2.25"/>
                <dgm:constr type="w" for="ch" forName="dotPict_55" refType="userD"/>
                <dgm:constr type="h" for="ch" forName="dotPict_55" refType="userD"/>
              </dgm:constrLst>
              <dgm:layoutNode name="dotPict_5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5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30">
          <dgm:layoutNode name="pictB5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</dgm:layoutNode>
    <dgm:layoutNode name="txLine">
      <dgm:choose name="Name31">
        <dgm:if name="Name32" func="var" arg="dir" op="equ" val="norm">
          <dgm:alg type="lin">
            <dgm:param type="horzAlign" val="r"/>
          </dgm:alg>
        </dgm:if>
        <dgm:else name="Name33">
          <dgm:alg type="lin">
            <dgm:param type="horzAlign" val="l"/>
            <dgm:param type="linDir" val="fromR"/>
          </dgm:alg>
        </dgm:else>
      </dgm:choose>
      <dgm:constrLst>
        <dgm:constr type="primFontSz" for="ch" ptType="node" op="equ" val="65"/>
        <dgm:constr type="w" for="ch" ptType="node" refType="primFontSz" refFor="ch" refPtType="node" fact="0.5"/>
        <dgm:constr type="h" for="ch" ptType="node" refType="h"/>
      </dgm:constrLst>
      <dgm:ruleLst>
        <dgm:rule type="primFontSz" for="ch" ptType="node" val="5" fact="NaN" max="NaN"/>
      </dgm:ruleLst>
      <dgm:forEach name="Name34" axis="ch" ptType="node">
        <dgm:choose name="Name35">
          <dgm:if name="Name36" axis="self" ptType="node" func="pos" op="equ" val="1">
            <dgm:layoutNode name="oneDot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11" refType="userD"/>
                <dgm:constr type="h" for="ch" forName="dotTx_11" refType="userD"/>
              </dgm:constrLst>
              <dgm:layoutNode name="dotTx_1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37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38" axis="self" ptType="node" func="pos" op="equ" val="2">
            <dgm:layoutNode name="two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21" refType="userD"/>
                <dgm:constr type="h" for="ch" forName="dotTx_21" refType="userD"/>
                <dgm:constr type="l" for="ch" forName="dotTx_22" refType="userD" fact="1.5"/>
                <dgm:constr type="w" for="ch" forName="dotTx_22" refType="userD"/>
                <dgm:constr type="h" for="ch" forName="dotTx_22" refType="userD"/>
              </dgm:constrLst>
              <dgm:layoutNode name="dotTx_2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2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39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0" axis="self" ptType="node" func="pos" op="equ" val="3">
            <dgm:layoutNode name="three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Tx_31"/>
                <dgm:constr type="t" for="ch" forName="dotTx_31" refType="userD" fact="2.25"/>
                <dgm:constr type="w" for="ch" forName="dotTx_31" refType="userD"/>
                <dgm:constr type="h" for="ch" forName="dotTx_31" refType="userD"/>
                <dgm:constr type="l" for="ch" forName="dotTx_32" refType="userD" fact="1.125"/>
                <dgm:constr type="t" for="ch" forName="dotTx_32" refType="userD" fact="1.125"/>
                <dgm:constr type="w" for="ch" forName="dotTx_32" refType="userD"/>
                <dgm:constr type="h" for="ch" forName="dotTx_32" refType="userD"/>
                <dgm:constr type="l" for="ch" forName="dotTx_33" refType="userD" fact="2.25"/>
                <dgm:constr type="t" for="ch" forName="dotTx_33"/>
                <dgm:constr type="w" for="ch" forName="dotTx_33" refType="userD"/>
                <dgm:constr type="h" for="ch" forName="dotTx_33" refType="userD"/>
              </dgm:constrLst>
              <dgm:layoutNode name="dotTx_3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3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3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1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2" axis="self" ptType="node" func="pos" op="equ" val="4">
            <dgm:layoutNode name="four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41" refType="userD"/>
                <dgm:constr type="h" for="ch" forName="dotTx_41" refType="userD"/>
                <dgm:constr type="l" for="ch" forName="dotTx_42" refType="userD" fact="1.5"/>
                <dgm:constr type="w" for="ch" forName="dotTx_42" refType="userD"/>
                <dgm:constr type="h" for="ch" forName="dotTx_42" refType="userD"/>
                <dgm:constr type="t" for="ch" forName="dotTx_43" refType="userD" fact="1.5"/>
                <dgm:constr type="w" for="ch" forName="dotTx_43" refType="userD"/>
                <dgm:constr type="h" for="ch" forName="dotTx_43" refType="userD"/>
                <dgm:constr type="l" for="ch" forName="dotTx_44" refType="userD" fact="1.5"/>
                <dgm:constr type="t" for="ch" forName="dotTx_44" refType="userD" fact="1.5"/>
                <dgm:constr type="w" for="ch" forName="dotTx_44" refType="userD"/>
                <dgm:constr type="h" for="ch" forName="dotTx_44" refType="userD"/>
              </dgm:constrLst>
              <dgm:layoutNode name="dotTx_4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3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4" axis="self" ptType="node" func="pos" op="equ" val="5">
            <dgm:layoutNode name="five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Tx_51"/>
                <dgm:constr type="t" for="ch" forName="dotTx_51" refType="userD" fact="2.25"/>
                <dgm:constr type="w" for="ch" forName="dotTx_51" refType="userD"/>
                <dgm:constr type="h" for="ch" forName="dotTx_51" refType="userD"/>
                <dgm:constr type="l" for="ch" forName="dotTx_52" refType="userD" fact="1.125"/>
                <dgm:constr type="t" for="ch" forName="dotTx_52" refType="userD" fact="1.125"/>
                <dgm:constr type="w" for="ch" forName="dotTx_52" refType="userD"/>
                <dgm:constr type="h" for="ch" forName="dotTx_52" refType="userD"/>
                <dgm:constr type="l" for="ch" forName="dotTx_53" refType="userD" fact="2.25"/>
                <dgm:constr type="t" for="ch" forName="dotTx_53"/>
                <dgm:constr type="w" for="ch" forName="dotTx_53" refType="userD"/>
                <dgm:constr type="h" for="ch" forName="dotTx_53" refType="userD"/>
                <dgm:constr type="l" for="ch" forName="dotTx_54"/>
                <dgm:constr type="t" for="ch" forName="dotTx_54"/>
                <dgm:constr type="w" for="ch" forName="dotTx_54" refType="userD"/>
                <dgm:constr type="h" for="ch" forName="dotTx_54" refType="userD"/>
                <dgm:constr type="l" for="ch" forName="dotTx_55" refType="userD" fact="2.25"/>
                <dgm:constr type="t" for="ch" forName="dotTx_55" refType="userD" fact="2.25"/>
                <dgm:constr type="w" for="ch" forName="dotTx_55" refType="userD"/>
                <dgm:constr type="h" for="ch" forName="dotTx_55" refType="userD"/>
              </dgm:constrLst>
              <dgm:layoutNode name="dotTx_5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5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5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else name="Name46"/>
        </dgm:choos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piralPicture">
  <dgm:title val=""/>
  <dgm:desc val=""/>
  <dgm:catLst>
    <dgm:cat type="picture" pri="4000"/>
    <dgm:cat type="pictureconvert" pri="4000"/>
  </dgm:catLst>
  <dgm:samp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11" srcId="0" destId="1" srcOrd="0" destOrd="0"/>
        <dgm:cxn modelId="12" srcId="0" destId="2" srcOrd="0" destOrd="0"/>
        <dgm:cxn modelId="13" srcId="0" destId="3" srcOrd="0" destOrd="0"/>
        <dgm:cxn modelId="14" srcId="0" destId="4" srcOrd="0" destOrd="0"/>
        <dgm:cxn modelId="15" srcId="0" destId="5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5"/>
      <dgm:dir/>
    </dgm:varLst>
    <dgm:alg type="composite">
      <dgm:param type="ar" val="1.515"/>
    </dgm:alg>
    <dgm:shape xmlns:r="http://schemas.openxmlformats.org/officeDocument/2006/relationships" r:blip="">
      <dgm:adjLst/>
    </dgm:shape>
    <dgm:constrLst>
      <dgm:constr type="w" for="ch" forName="picts" refType="w"/>
      <dgm:constr type="h" for="ch" forName="picts" refType="h" fact="0.93"/>
      <dgm:constr type="b" for="ch" forName="txLine" refType="h"/>
      <dgm:constr type="w" for="ch" forName="txLine" refType="w"/>
      <dgm:constr type="h" for="ch" forName="txLine" refType="h" fact="0.07"/>
      <dgm:constr type="userD" for="des" refType="h" fact="0.016"/>
    </dgm:constrLst>
    <dgm:forEach name="Name1" axis="self" ptType="parTrans">
      <dgm:forEach name="Name2" axis="self" ptType="sibTrans" st="2">
        <dgm:forEach name="imageRepeat" axis="self">
          <dgm:layoutNode name="imageRepeatNode" styleLbl="alignNode1">
            <dgm:alg type="sp"/>
            <dgm:shape xmlns:r="http://schemas.openxmlformats.org/officeDocument/2006/relationships" type="rect" r:blip="" blipPhldr="1">
              <dgm:adjLst/>
            </dgm:shape>
            <dgm:presOf axis="self"/>
          </dgm:layoutNode>
        </dgm:forEach>
      </dgm:forEach>
    </dgm:forEach>
    <dgm:layoutNode name="picts">
      <dgm:alg type="composite"/>
      <dgm:shape xmlns:r="http://schemas.openxmlformats.org/officeDocument/2006/relationships" r:blip="">
        <dgm:adjLst/>
      </dgm:shape>
      <dgm:choose name="Name3">
        <dgm:if name="Name4" func="var" arg="dir" op="equ" val="norm">
          <dgm:constrLst>
            <dgm:constr type="userD"/>
            <dgm:constr type="w" for="ch" forName="space1" refType="h"/>
            <dgm:constr type="h" for="ch" forName="space1" refType="h"/>
            <dgm:constr type="r" for="ch" forName="space2" refType="w"/>
            <dgm:constr type="w" for="ch" forName="space2" refType="h" fact="0.608"/>
            <dgm:constr type="l" for="ch" forName="pictA1"/>
            <dgm:constr type="t" for="ch" forName="pictA1"/>
            <dgm:constr type="w" for="ch" forName="pictA1" refType="h"/>
            <dgm:constr type="h" for="ch" forName="pictA1" refType="h"/>
            <dgm:constr type="l" for="ch" forName="pictB1"/>
            <dgm:constr type="t" for="ch" forName="pictB1"/>
            <dgm:constr type="w" for="ch" forName="pictB1" refType="h"/>
            <dgm:constr type="h" for="ch" forName="pictB1" refType="h"/>
            <dgm:constr type="r" for="ch" forName="oneDotPict" refType="r" refFor="ch" refForName="pictA1"/>
            <dgm:constr type="b" for="ch" forName="oneDotPict" refType="b" refFor="ch" refForName="pictA1"/>
            <dgm:constr type="rOff" for="ch" forName="oneDotPict" refType="userD" fact="-1"/>
            <dgm:constr type="bOff" for="ch" forName="oneDotPict" refType="userD" fact="-1"/>
            <dgm:constr type="w" for="ch" forName="oneDotPict" refType="userD"/>
            <dgm:constr type="h" for="ch" forName="oneDotPict" refType="userD"/>
            <dgm:constr type="r" for="ch" forName="pictA2" refType="w"/>
            <dgm:constr type="t" for="ch" forName="pictA2"/>
            <dgm:constr type="w" for="ch" forName="pictA2" refType="h" fact="0.608"/>
            <dgm:constr type="h" for="ch" forName="pictA2" refType="h" fact="0.608"/>
            <dgm:constr type="r" for="ch" forName="pictB2" refType="w"/>
            <dgm:constr type="t" for="ch" forName="pictB2"/>
            <dgm:constr type="w" for="ch" forName="pictB2" refType="h" fact="0.608"/>
            <dgm:constr type="h" for="ch" forName="pictB2" refType="h" fact="0.608"/>
            <dgm:constr type="r" for="ch" forName="twoDotsPict" refType="r" refFor="ch" refForName="pictA2"/>
            <dgm:constr type="b" for="ch" forName="twoDotsPict" refType="b" refFor="ch" refForName="pictA2"/>
            <dgm:constr type="rOff" for="ch" forName="twoDotsPict" refType="userD" fact="-1"/>
            <dgm:constr type="bOff" for="ch" forName="twoDotsPict" refType="userD" fact="-1"/>
            <dgm:constr type="w" for="ch" forName="twoDotsPict" refType="userD" fact="2.5"/>
            <dgm:constr type="h" for="ch" forName="twoDotsPict" refType="userD"/>
            <dgm:constr type="r" for="ch" forName="pictA3" refType="w"/>
            <dgm:constr type="b" for="ch" forName="pictA3" refType="h"/>
            <dgm:constr type="w" for="ch" forName="pictA3" refType="h" fact="0.371"/>
            <dgm:constr type="h" for="ch" forName="pictA3" refType="h" fact="0.371"/>
            <dgm:constr type="r" for="ch" forName="pictB3" refType="w"/>
            <dgm:constr type="b" for="ch" forName="pictB3" refType="h"/>
            <dgm:constr type="w" for="ch" forName="pictB3" refType="h" fact="0.371"/>
            <dgm:constr type="h" for="ch" forName="pictB3" refType="h" fact="0.371"/>
            <dgm:constr type="r" for="ch" forName="threeDotsPict" refType="r" refFor="ch" refForName="pictA3"/>
            <dgm:constr type="b" for="ch" forName="threeDotsPict" refType="b" refFor="ch" refForName="pictA3"/>
            <dgm:constr type="rOff" for="ch" forName="threeDotsPict" refType="userD" fact="-1"/>
            <dgm:constr type="bOff" for="ch" forName="threeDotsPict" refType="userD" fact="-1"/>
            <dgm:constr type="w" for="ch" forName="threeDotsPict" refType="userD" fact="3.25"/>
            <dgm:constr type="h" for="ch" forName="threeDotsPict" refType="userD" fact="3.25"/>
            <dgm:constr type="l" for="ch" forName="pictA4" refType="l" refFor="ch" refForName="space2"/>
            <dgm:constr type="b" for="ch" forName="pictA4" refType="h"/>
            <dgm:constr type="w" for="ch" forName="pictA4" refType="h" fact="0.216"/>
            <dgm:constr type="h" for="ch" forName="pictA4" refType="h" fact="0.216"/>
            <dgm:constr type="l" for="ch" forName="pictB4" refType="l" refFor="ch" refForName="space2"/>
            <dgm:constr type="b" for="ch" forName="pictB4" refType="h"/>
            <dgm:constr type="w" for="ch" forName="pictB4" refType="h" fact="0.216"/>
            <dgm:constr type="h" for="ch" forName="pictB4" refType="h" fact="0.216"/>
            <dgm:constr type="r" for="ch" forName="fourDotsPict" refType="r" refFor="ch" refForName="pictA4"/>
            <dgm:constr type="b" for="ch" forName="fourDotsPict" refType="b" refFor="ch" refForName="pictA4"/>
            <dgm:constr type="rOff" for="ch" forName="fourDotsPict" refType="userD" fact="-1"/>
            <dgm:constr type="bOff" for="ch" forName="fourDotsPict" refType="userD" fact="-1"/>
            <dgm:constr type="w" for="ch" forName="fourDotsPict" refType="userD" fact="2.5"/>
            <dgm:constr type="h" for="ch" forName="fourDotsPict" refType="userD" fact="2.5"/>
            <dgm:constr type="l" for="ch" forName="pictA5" refType="l" refFor="ch" refForName="space2"/>
            <dgm:constr type="t" for="ch" forName="pictA5" refType="h" fact="0.629"/>
            <dgm:constr type="w" for="ch" forName="pictA5" refType="h" fact="0.216"/>
            <dgm:constr type="h" for="ch" forName="pictA5" refType="h" fact="0.133"/>
            <dgm:constr type="l" for="ch" forName="pictB5" refType="l" refFor="ch" refForName="space2"/>
            <dgm:constr type="t" for="ch" forName="pictB5" refType="h" fact="0.629"/>
            <dgm:constr type="w" for="ch" forName="pictB5" refType="h" fact="0.216"/>
            <dgm:constr type="h" for="ch" forName="pictB5" refType="h" fact="0.133"/>
            <dgm:constr type="r" for="ch" forName="fiveDotsPict" refType="r" refFor="ch" refForName="pictA5"/>
            <dgm:constr type="b" for="ch" forName="fiveDotsPict" refType="b" refFor="ch" refForName="pictA5"/>
            <dgm:constr type="rOff" for="ch" forName="fiveDotsPict" refType="userD" fact="-1"/>
            <dgm:constr type="bOff" for="ch" forName="fiveDotsPict" refType="userD" fact="-1"/>
            <dgm:constr type="w" for="ch" forName="fiveDotsPict" refType="userD" fact="3.25"/>
            <dgm:constr type="h" for="ch" forName="fiveDotsPict" refType="userD" fact="3.25"/>
          </dgm:constrLst>
        </dgm:if>
        <dgm:else name="Name5">
          <dgm:constrLst>
            <dgm:constr type="userD"/>
            <dgm:constr type="w" for="ch" forName="space1" refType="h"/>
            <dgm:constr type="h" for="ch" forName="space1" refType="h"/>
            <dgm:constr type="l" for="ch" forName="space2"/>
            <dgm:constr type="w" for="ch" forName="space2" refType="h" fact="0.608"/>
            <dgm:constr type="r" for="ch" forName="pictA1" refType="w"/>
            <dgm:constr type="t" for="ch" forName="pictA1"/>
            <dgm:constr type="w" for="ch" forName="pictA1" refType="h"/>
            <dgm:constr type="h" for="ch" forName="pictA1" refType="h"/>
            <dgm:constr type="r" for="ch" forName="pictB1" refType="w"/>
            <dgm:constr type="t" for="ch" forName="pictB1"/>
            <dgm:constr type="w" for="ch" forName="pictB1" refType="h"/>
            <dgm:constr type="h" for="ch" forName="pictB1" refType="h"/>
            <dgm:constr type="r" for="ch" forName="oneDotPict" refType="r" refFor="ch" refForName="pictA1"/>
            <dgm:constr type="b" for="ch" forName="oneDotPict" refType="b" refFor="ch" refForName="pictA1"/>
            <dgm:constr type="rOff" for="ch" forName="oneDotPict" refType="userD" fact="-1"/>
            <dgm:constr type="bOff" for="ch" forName="oneDotPict" refType="userD" fact="-1"/>
            <dgm:constr type="w" for="ch" forName="oneDotPict" refType="userD"/>
            <dgm:constr type="h" for="ch" forName="oneDotPict" refType="userD"/>
            <dgm:constr type="l" for="ch" forName="pictA2"/>
            <dgm:constr type="t" for="ch" forName="pictA2"/>
            <dgm:constr type="w" for="ch" forName="pictA2" refType="h" fact="0.608"/>
            <dgm:constr type="h" for="ch" forName="pictA2" refType="h" fact="0.608"/>
            <dgm:constr type="l" for="ch" forName="pictB2"/>
            <dgm:constr type="t" for="ch" forName="pictB2"/>
            <dgm:constr type="w" for="ch" forName="pictB2" refType="h" fact="0.608"/>
            <dgm:constr type="h" for="ch" forName="pictB2" refType="h" fact="0.608"/>
            <dgm:constr type="r" for="ch" forName="twoDotsPict" refType="r" refFor="ch" refForName="pictA2"/>
            <dgm:constr type="b" for="ch" forName="twoDotsPict" refType="b" refFor="ch" refForName="pictA2"/>
            <dgm:constr type="rOff" for="ch" forName="twoDotsPict" refType="userD" fact="-1"/>
            <dgm:constr type="bOff" for="ch" forName="twoDotsPict" refType="userD" fact="-1"/>
            <dgm:constr type="w" for="ch" forName="twoDotsPict" refType="userD" fact="2.5"/>
            <dgm:constr type="h" for="ch" forName="twoDotsPict" refType="userD"/>
            <dgm:constr type="l" for="ch" forName="pictA3"/>
            <dgm:constr type="b" for="ch" forName="pictA3" refType="h"/>
            <dgm:constr type="w" for="ch" forName="pictA3" refType="h" fact="0.371"/>
            <dgm:constr type="h" for="ch" forName="pictA3" refType="h" fact="0.371"/>
            <dgm:constr type="l" for="ch" forName="pictB3"/>
            <dgm:constr type="b" for="ch" forName="pictB3" refType="h"/>
            <dgm:constr type="w" for="ch" forName="pictB3" refType="h" fact="0.371"/>
            <dgm:constr type="h" for="ch" forName="pictB3" refType="h" fact="0.371"/>
            <dgm:constr type="r" for="ch" forName="threeDotsPict" refType="r" refFor="ch" refForName="pictA3"/>
            <dgm:constr type="b" for="ch" forName="threeDotsPict" refType="b" refFor="ch" refForName="pictA3"/>
            <dgm:constr type="rOff" for="ch" forName="threeDotsPict" refType="userD" fact="-1"/>
            <dgm:constr type="bOff" for="ch" forName="threeDotsPict" refType="userD" fact="-1"/>
            <dgm:constr type="w" for="ch" forName="threeDotsPict" refType="userD" fact="3.25"/>
            <dgm:constr type="h" for="ch" forName="threeDotsPict" refType="userD" fact="3.25"/>
            <dgm:constr type="r" for="ch" forName="pictA4" refType="r" refFor="ch" refForName="space2"/>
            <dgm:constr type="b" for="ch" forName="pictA4" refType="h"/>
            <dgm:constr type="w" for="ch" forName="pictA4" refType="h" fact="0.216"/>
            <dgm:constr type="h" for="ch" forName="pictA4" refType="h" fact="0.216"/>
            <dgm:constr type="r" for="ch" forName="pictB4" refType="r" refFor="ch" refForName="space2"/>
            <dgm:constr type="b" for="ch" forName="pictB4" refType="h"/>
            <dgm:constr type="w" for="ch" forName="pictB4" refType="h" fact="0.216"/>
            <dgm:constr type="h" for="ch" forName="pictB4" refType="h" fact="0.216"/>
            <dgm:constr type="r" for="ch" forName="fourDotsPict" refType="r" refFor="ch" refForName="pictA4"/>
            <dgm:constr type="b" for="ch" forName="fourDotsPict" refType="b" refFor="ch" refForName="pictA4"/>
            <dgm:constr type="rOff" for="ch" forName="fourDotsPict" refType="userD" fact="-1"/>
            <dgm:constr type="bOff" for="ch" forName="fourDotsPict" refType="userD" fact="-1"/>
            <dgm:constr type="w" for="ch" forName="fourDotsPict" refType="userD" fact="2.5"/>
            <dgm:constr type="h" for="ch" forName="fourDotsPict" refType="userD" fact="2.5"/>
            <dgm:constr type="r" for="ch" forName="pictA5" refType="r" refFor="ch" refForName="space2"/>
            <dgm:constr type="t" for="ch" forName="pictA5" refType="h" fact="0.629"/>
            <dgm:constr type="w" for="ch" forName="pictA5" refType="h" fact="0.216"/>
            <dgm:constr type="h" for="ch" forName="pictA5" refType="h" fact="0.133"/>
            <dgm:constr type="r" for="ch" forName="pictB5" refType="r" refFor="ch" refForName="space2"/>
            <dgm:constr type="t" for="ch" forName="pictB5" refType="h" fact="0.629"/>
            <dgm:constr type="w" for="ch" forName="pictB5" refType="h" fact="0.216"/>
            <dgm:constr type="h" for="ch" forName="pictB5" refType="h" fact="0.133"/>
            <dgm:constr type="r" for="ch" forName="fiveDotsPict" refType="r" refFor="ch" refForName="pictA5"/>
            <dgm:constr type="b" for="ch" forName="fiveDotsPict" refType="b" refFor="ch" refForName="pictA5"/>
            <dgm:constr type="rOff" for="ch" forName="fiveDotsPict" refType="userD" fact="-1"/>
            <dgm:constr type="bOff" for="ch" forName="fiveDotsPict" refType="userD" fact="-1"/>
            <dgm:constr type="w" for="ch" forName="fiveDotsPict" refType="userD" fact="3.25"/>
            <dgm:constr type="h" for="ch" forName="fiveDotsPict" refType="userD" fact="3.25"/>
          </dgm:constrLst>
        </dgm:else>
      </dgm:choose>
      <dgm:layoutNode name="space1">
        <dgm:alg type="sp"/>
        <dgm:shape xmlns:r="http://schemas.openxmlformats.org/officeDocument/2006/relationships" r:blip="">
          <dgm:adjLst/>
        </dgm:shape>
      </dgm:layoutNode>
      <dgm:layoutNode name="space2">
        <dgm:alg type="sp"/>
        <dgm:shape xmlns:r="http://schemas.openxmlformats.org/officeDocument/2006/relationships" r:blip="">
          <dgm:adjLst/>
        </dgm:shape>
      </dgm:layoutNode>
      <dgm:choose name="Name6">
        <dgm:if name="Name7" axis="ch" ptType="node" func="cnt" op="gte" val="1">
          <dgm:forEach name="Name8" axis="ch" ptType="sibTrans" hideLastTrans="0" cnt="1">
            <dgm:layoutNode name="pictA1">
              <dgm:alg type="sp"/>
              <dgm:shape xmlns:r="http://schemas.openxmlformats.org/officeDocument/2006/relationships" r:blip="">
                <dgm:adjLst/>
              </dgm:shape>
              <dgm:presOf/>
              <dgm:forEach name="Name9" ref="imageRepeat"/>
            </dgm:layoutNode>
            <dgm:layoutNode name="oneDot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11" refType="userD"/>
                <dgm:constr type="h" for="ch" forName="dotPict_11" refType="userD"/>
              </dgm:constrLst>
              <dgm:layoutNode name="dotPict_1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10">
          <dgm:layoutNode name="pictB1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11">
        <dgm:if name="Name12" axis="ch" ptType="node" func="cnt" op="gte" val="2">
          <dgm:forEach name="Name13" axis="ch" ptType="sibTrans" hideLastTrans="0" st="2" cnt="1">
            <dgm:layoutNode name="pictA2">
              <dgm:alg type="sp"/>
              <dgm:shape xmlns:r="http://schemas.openxmlformats.org/officeDocument/2006/relationships" r:blip="">
                <dgm:adjLst/>
              </dgm:shape>
              <dgm:presOf/>
              <dgm:forEach name="Name14" ref="imageRepeat"/>
            </dgm:layoutNode>
            <dgm:layoutNode name="two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21" refType="userD"/>
                <dgm:constr type="h" for="ch" forName="dotPict_21" refType="userD"/>
                <dgm:constr type="l" for="ch" forName="dotPict_22" refType="userD" fact="1.5"/>
                <dgm:constr type="w" for="ch" forName="dotPict_22" refType="userD"/>
                <dgm:constr type="h" for="ch" forName="dotPict_22" refType="userD"/>
              </dgm:constrLst>
              <dgm:layoutNode name="dotPict_2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2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15">
          <dgm:layoutNode name="pictB2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16">
        <dgm:if name="Name17" axis="ch" ptType="node" func="cnt" op="gte" val="3">
          <dgm:forEach name="Name18" axis="ch" ptType="sibTrans" hideLastTrans="0" st="3" cnt="1">
            <dgm:layoutNode name="pictA3">
              <dgm:alg type="sp"/>
              <dgm:shape xmlns:r="http://schemas.openxmlformats.org/officeDocument/2006/relationships" r:blip="">
                <dgm:adjLst/>
              </dgm:shape>
              <dgm:presOf/>
              <dgm:forEach name="Name19" ref="imageRepeat"/>
            </dgm:layoutNode>
            <dgm:layoutNode name="three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Pict_31"/>
                <dgm:constr type="t" for="ch" forName="dotPict_31" refType="userD" fact="2.25"/>
                <dgm:constr type="w" for="ch" forName="dotPict_31" refType="userD"/>
                <dgm:constr type="h" for="ch" forName="dotPict_31" refType="userD"/>
                <dgm:constr type="l" for="ch" forName="dotPict_32" refType="userD" fact="1.125"/>
                <dgm:constr type="t" for="ch" forName="dotPict_32" refType="userD" fact="1.125"/>
                <dgm:constr type="w" for="ch" forName="dotPict_32" refType="userD"/>
                <dgm:constr type="h" for="ch" forName="dotPict_32" refType="userD"/>
                <dgm:constr type="l" for="ch" forName="dotPict_33" refType="userD" fact="2.25"/>
                <dgm:constr type="t" for="ch" forName="dotPict_33"/>
                <dgm:constr type="w" for="ch" forName="dotPict_33" refType="userD"/>
                <dgm:constr type="h" for="ch" forName="dotPict_33" refType="userD"/>
              </dgm:constrLst>
              <dgm:layoutNode name="dotPict_3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3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3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20">
          <dgm:layoutNode name="pictB3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21">
        <dgm:if name="Name22" axis="ch" ptType="node" func="cnt" op="gte" val="4">
          <dgm:forEach name="Name23" axis="ch" ptType="sibTrans" hideLastTrans="0" st="4" cnt="1">
            <dgm:layoutNode name="pictA4">
              <dgm:alg type="sp"/>
              <dgm:shape xmlns:r="http://schemas.openxmlformats.org/officeDocument/2006/relationships" r:blip="">
                <dgm:adjLst/>
              </dgm:shape>
              <dgm:presOf/>
              <dgm:forEach name="Name24" ref="imageRepeat"/>
            </dgm:layoutNode>
            <dgm:layoutNode name="four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41" refType="userD"/>
                <dgm:constr type="h" for="ch" forName="dotPict_41" refType="userD"/>
                <dgm:constr type="l" for="ch" forName="dotPict_42" refType="userD" fact="1.5"/>
                <dgm:constr type="w" for="ch" forName="dotPict_42" refType="userD"/>
                <dgm:constr type="h" for="ch" forName="dotPict_42" refType="userD"/>
                <dgm:constr type="t" for="ch" forName="dotPict_43" refType="userD" fact="1.5"/>
                <dgm:constr type="w" for="ch" forName="dotPict_43" refType="userD"/>
                <dgm:constr type="h" for="ch" forName="dotPict_43" refType="userD"/>
                <dgm:constr type="l" for="ch" forName="dotPict_44" refType="userD" fact="1.5"/>
                <dgm:constr type="t" for="ch" forName="dotPict_44" refType="userD" fact="1.5"/>
                <dgm:constr type="w" for="ch" forName="dotPict_44" refType="userD"/>
                <dgm:constr type="h" for="ch" forName="dotPict_44" refType="userD"/>
              </dgm:constrLst>
              <dgm:layoutNode name="dotPict_4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25">
          <dgm:layoutNode name="pictB4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26">
        <dgm:if name="Name27" axis="ch" ptType="node" func="cnt" op="gte" val="5">
          <dgm:forEach name="Name28" axis="ch" ptType="sibTrans" hideLastTrans="0" st="5" cnt="1">
            <dgm:layoutNode name="pictA5">
              <dgm:alg type="sp"/>
              <dgm:shape xmlns:r="http://schemas.openxmlformats.org/officeDocument/2006/relationships" r:blip="">
                <dgm:adjLst/>
              </dgm:shape>
              <dgm:presOf/>
              <dgm:forEach name="Name29" ref="imageRepeat"/>
            </dgm:layoutNode>
            <dgm:layoutNode name="five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Pict_51"/>
                <dgm:constr type="t" for="ch" forName="dotPict_51" refType="userD" fact="2.25"/>
                <dgm:constr type="w" for="ch" forName="dotPict_51" refType="userD"/>
                <dgm:constr type="h" for="ch" forName="dotPict_51" refType="userD"/>
                <dgm:constr type="l" for="ch" forName="dotPict_52" refType="userD" fact="1.125"/>
                <dgm:constr type="t" for="ch" forName="dotPict_52" refType="userD" fact="1.125"/>
                <dgm:constr type="w" for="ch" forName="dotPict_52" refType="userD"/>
                <dgm:constr type="h" for="ch" forName="dotPict_52" refType="userD"/>
                <dgm:constr type="l" for="ch" forName="dotPict_53" refType="userD" fact="2.25"/>
                <dgm:constr type="t" for="ch" forName="dotPict_53"/>
                <dgm:constr type="w" for="ch" forName="dotPict_53" refType="userD"/>
                <dgm:constr type="h" for="ch" forName="dotPict_53" refType="userD"/>
                <dgm:constr type="l" for="ch" forName="dotPict_54"/>
                <dgm:constr type="t" for="ch" forName="dotPict_54"/>
                <dgm:constr type="w" for="ch" forName="dotPict_54" refType="userD"/>
                <dgm:constr type="h" for="ch" forName="dotPict_54" refType="userD"/>
                <dgm:constr type="l" for="ch" forName="dotPict_55" refType="userD" fact="2.25"/>
                <dgm:constr type="t" for="ch" forName="dotPict_55" refType="userD" fact="2.25"/>
                <dgm:constr type="w" for="ch" forName="dotPict_55" refType="userD"/>
                <dgm:constr type="h" for="ch" forName="dotPict_55" refType="userD"/>
              </dgm:constrLst>
              <dgm:layoutNode name="dotPict_5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5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30">
          <dgm:layoutNode name="pictB5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</dgm:layoutNode>
    <dgm:layoutNode name="txLine">
      <dgm:choose name="Name31">
        <dgm:if name="Name32" func="var" arg="dir" op="equ" val="norm">
          <dgm:alg type="lin">
            <dgm:param type="horzAlign" val="r"/>
          </dgm:alg>
        </dgm:if>
        <dgm:else name="Name33">
          <dgm:alg type="lin">
            <dgm:param type="horzAlign" val="l"/>
            <dgm:param type="linDir" val="fromR"/>
          </dgm:alg>
        </dgm:else>
      </dgm:choose>
      <dgm:constrLst>
        <dgm:constr type="primFontSz" for="ch" ptType="node" op="equ" val="65"/>
        <dgm:constr type="w" for="ch" ptType="node" refType="primFontSz" refFor="ch" refPtType="node" fact="0.5"/>
        <dgm:constr type="h" for="ch" ptType="node" refType="h"/>
      </dgm:constrLst>
      <dgm:ruleLst>
        <dgm:rule type="primFontSz" for="ch" ptType="node" val="5" fact="NaN" max="NaN"/>
      </dgm:ruleLst>
      <dgm:forEach name="Name34" axis="ch" ptType="node">
        <dgm:choose name="Name35">
          <dgm:if name="Name36" axis="self" ptType="node" func="pos" op="equ" val="1">
            <dgm:layoutNode name="oneDot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11" refType="userD"/>
                <dgm:constr type="h" for="ch" forName="dotTx_11" refType="userD"/>
              </dgm:constrLst>
              <dgm:layoutNode name="dotTx_1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37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38" axis="self" ptType="node" func="pos" op="equ" val="2">
            <dgm:layoutNode name="two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21" refType="userD"/>
                <dgm:constr type="h" for="ch" forName="dotTx_21" refType="userD"/>
                <dgm:constr type="l" for="ch" forName="dotTx_22" refType="userD" fact="1.5"/>
                <dgm:constr type="w" for="ch" forName="dotTx_22" refType="userD"/>
                <dgm:constr type="h" for="ch" forName="dotTx_22" refType="userD"/>
              </dgm:constrLst>
              <dgm:layoutNode name="dotTx_2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2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39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0" axis="self" ptType="node" func="pos" op="equ" val="3">
            <dgm:layoutNode name="three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Tx_31"/>
                <dgm:constr type="t" for="ch" forName="dotTx_31" refType="userD" fact="2.25"/>
                <dgm:constr type="w" for="ch" forName="dotTx_31" refType="userD"/>
                <dgm:constr type="h" for="ch" forName="dotTx_31" refType="userD"/>
                <dgm:constr type="l" for="ch" forName="dotTx_32" refType="userD" fact="1.125"/>
                <dgm:constr type="t" for="ch" forName="dotTx_32" refType="userD" fact="1.125"/>
                <dgm:constr type="w" for="ch" forName="dotTx_32" refType="userD"/>
                <dgm:constr type="h" for="ch" forName="dotTx_32" refType="userD"/>
                <dgm:constr type="l" for="ch" forName="dotTx_33" refType="userD" fact="2.25"/>
                <dgm:constr type="t" for="ch" forName="dotTx_33"/>
                <dgm:constr type="w" for="ch" forName="dotTx_33" refType="userD"/>
                <dgm:constr type="h" for="ch" forName="dotTx_33" refType="userD"/>
              </dgm:constrLst>
              <dgm:layoutNode name="dotTx_3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3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3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1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2" axis="self" ptType="node" func="pos" op="equ" val="4">
            <dgm:layoutNode name="four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41" refType="userD"/>
                <dgm:constr type="h" for="ch" forName="dotTx_41" refType="userD"/>
                <dgm:constr type="l" for="ch" forName="dotTx_42" refType="userD" fact="1.5"/>
                <dgm:constr type="w" for="ch" forName="dotTx_42" refType="userD"/>
                <dgm:constr type="h" for="ch" forName="dotTx_42" refType="userD"/>
                <dgm:constr type="t" for="ch" forName="dotTx_43" refType="userD" fact="1.5"/>
                <dgm:constr type="w" for="ch" forName="dotTx_43" refType="userD"/>
                <dgm:constr type="h" for="ch" forName="dotTx_43" refType="userD"/>
                <dgm:constr type="l" for="ch" forName="dotTx_44" refType="userD" fact="1.5"/>
                <dgm:constr type="t" for="ch" forName="dotTx_44" refType="userD" fact="1.5"/>
                <dgm:constr type="w" for="ch" forName="dotTx_44" refType="userD"/>
                <dgm:constr type="h" for="ch" forName="dotTx_44" refType="userD"/>
              </dgm:constrLst>
              <dgm:layoutNode name="dotTx_4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3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4" axis="self" ptType="node" func="pos" op="equ" val="5">
            <dgm:layoutNode name="five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Tx_51"/>
                <dgm:constr type="t" for="ch" forName="dotTx_51" refType="userD" fact="2.25"/>
                <dgm:constr type="w" for="ch" forName="dotTx_51" refType="userD"/>
                <dgm:constr type="h" for="ch" forName="dotTx_51" refType="userD"/>
                <dgm:constr type="l" for="ch" forName="dotTx_52" refType="userD" fact="1.125"/>
                <dgm:constr type="t" for="ch" forName="dotTx_52" refType="userD" fact="1.125"/>
                <dgm:constr type="w" for="ch" forName="dotTx_52" refType="userD"/>
                <dgm:constr type="h" for="ch" forName="dotTx_52" refType="userD"/>
                <dgm:constr type="l" for="ch" forName="dotTx_53" refType="userD" fact="2.25"/>
                <dgm:constr type="t" for="ch" forName="dotTx_53"/>
                <dgm:constr type="w" for="ch" forName="dotTx_53" refType="userD"/>
                <dgm:constr type="h" for="ch" forName="dotTx_53" refType="userD"/>
                <dgm:constr type="l" for="ch" forName="dotTx_54"/>
                <dgm:constr type="t" for="ch" forName="dotTx_54"/>
                <dgm:constr type="w" for="ch" forName="dotTx_54" refType="userD"/>
                <dgm:constr type="h" for="ch" forName="dotTx_54" refType="userD"/>
                <dgm:constr type="l" for="ch" forName="dotTx_55" refType="userD" fact="2.25"/>
                <dgm:constr type="t" for="ch" forName="dotTx_55" refType="userD" fact="2.25"/>
                <dgm:constr type="w" for="ch" forName="dotTx_55" refType="userD"/>
                <dgm:constr type="h" for="ch" forName="dotTx_55" refType="userD"/>
              </dgm:constrLst>
              <dgm:layoutNode name="dotTx_5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5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5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else name="Name46"/>
        </dgm:choos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SpiralPicture">
  <dgm:title val=""/>
  <dgm:desc val=""/>
  <dgm:catLst>
    <dgm:cat type="picture" pri="4000"/>
    <dgm:cat type="pictureconvert" pri="4000"/>
  </dgm:catLst>
  <dgm:samp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11" srcId="0" destId="1" srcOrd="0" destOrd="0"/>
        <dgm:cxn modelId="12" srcId="0" destId="2" srcOrd="0" destOrd="0"/>
        <dgm:cxn modelId="13" srcId="0" destId="3" srcOrd="0" destOrd="0"/>
        <dgm:cxn modelId="14" srcId="0" destId="4" srcOrd="0" destOrd="0"/>
        <dgm:cxn modelId="15" srcId="0" destId="5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5"/>
      <dgm:dir/>
    </dgm:varLst>
    <dgm:alg type="composite">
      <dgm:param type="ar" val="1.515"/>
    </dgm:alg>
    <dgm:shape xmlns:r="http://schemas.openxmlformats.org/officeDocument/2006/relationships" r:blip="">
      <dgm:adjLst/>
    </dgm:shape>
    <dgm:constrLst>
      <dgm:constr type="w" for="ch" forName="picts" refType="w"/>
      <dgm:constr type="h" for="ch" forName="picts" refType="h" fact="0.93"/>
      <dgm:constr type="b" for="ch" forName="txLine" refType="h"/>
      <dgm:constr type="w" for="ch" forName="txLine" refType="w"/>
      <dgm:constr type="h" for="ch" forName="txLine" refType="h" fact="0.07"/>
      <dgm:constr type="userD" for="des" refType="h" fact="0.016"/>
    </dgm:constrLst>
    <dgm:forEach name="Name1" axis="self" ptType="parTrans">
      <dgm:forEach name="Name2" axis="self" ptType="sibTrans" st="2">
        <dgm:forEach name="imageRepeat" axis="self">
          <dgm:layoutNode name="imageRepeatNode" styleLbl="alignNode1">
            <dgm:alg type="sp"/>
            <dgm:shape xmlns:r="http://schemas.openxmlformats.org/officeDocument/2006/relationships" type="rect" r:blip="" blipPhldr="1">
              <dgm:adjLst/>
            </dgm:shape>
            <dgm:presOf axis="self"/>
          </dgm:layoutNode>
        </dgm:forEach>
      </dgm:forEach>
    </dgm:forEach>
    <dgm:layoutNode name="picts">
      <dgm:alg type="composite"/>
      <dgm:shape xmlns:r="http://schemas.openxmlformats.org/officeDocument/2006/relationships" r:blip="">
        <dgm:adjLst/>
      </dgm:shape>
      <dgm:choose name="Name3">
        <dgm:if name="Name4" func="var" arg="dir" op="equ" val="norm">
          <dgm:constrLst>
            <dgm:constr type="userD"/>
            <dgm:constr type="w" for="ch" forName="space1" refType="h"/>
            <dgm:constr type="h" for="ch" forName="space1" refType="h"/>
            <dgm:constr type="r" for="ch" forName="space2" refType="w"/>
            <dgm:constr type="w" for="ch" forName="space2" refType="h" fact="0.608"/>
            <dgm:constr type="l" for="ch" forName="pictA1"/>
            <dgm:constr type="t" for="ch" forName="pictA1"/>
            <dgm:constr type="w" for="ch" forName="pictA1" refType="h"/>
            <dgm:constr type="h" for="ch" forName="pictA1" refType="h"/>
            <dgm:constr type="l" for="ch" forName="pictB1"/>
            <dgm:constr type="t" for="ch" forName="pictB1"/>
            <dgm:constr type="w" for="ch" forName="pictB1" refType="h"/>
            <dgm:constr type="h" for="ch" forName="pictB1" refType="h"/>
            <dgm:constr type="r" for="ch" forName="oneDotPict" refType="r" refFor="ch" refForName="pictA1"/>
            <dgm:constr type="b" for="ch" forName="oneDotPict" refType="b" refFor="ch" refForName="pictA1"/>
            <dgm:constr type="rOff" for="ch" forName="oneDotPict" refType="userD" fact="-1"/>
            <dgm:constr type="bOff" for="ch" forName="oneDotPict" refType="userD" fact="-1"/>
            <dgm:constr type="w" for="ch" forName="oneDotPict" refType="userD"/>
            <dgm:constr type="h" for="ch" forName="oneDotPict" refType="userD"/>
            <dgm:constr type="r" for="ch" forName="pictA2" refType="w"/>
            <dgm:constr type="t" for="ch" forName="pictA2"/>
            <dgm:constr type="w" for="ch" forName="pictA2" refType="h" fact="0.608"/>
            <dgm:constr type="h" for="ch" forName="pictA2" refType="h" fact="0.608"/>
            <dgm:constr type="r" for="ch" forName="pictB2" refType="w"/>
            <dgm:constr type="t" for="ch" forName="pictB2"/>
            <dgm:constr type="w" for="ch" forName="pictB2" refType="h" fact="0.608"/>
            <dgm:constr type="h" for="ch" forName="pictB2" refType="h" fact="0.608"/>
            <dgm:constr type="r" for="ch" forName="twoDotsPict" refType="r" refFor="ch" refForName="pictA2"/>
            <dgm:constr type="b" for="ch" forName="twoDotsPict" refType="b" refFor="ch" refForName="pictA2"/>
            <dgm:constr type="rOff" for="ch" forName="twoDotsPict" refType="userD" fact="-1"/>
            <dgm:constr type="bOff" for="ch" forName="twoDotsPict" refType="userD" fact="-1"/>
            <dgm:constr type="w" for="ch" forName="twoDotsPict" refType="userD" fact="2.5"/>
            <dgm:constr type="h" for="ch" forName="twoDotsPict" refType="userD"/>
            <dgm:constr type="r" for="ch" forName="pictA3" refType="w"/>
            <dgm:constr type="b" for="ch" forName="pictA3" refType="h"/>
            <dgm:constr type="w" for="ch" forName="pictA3" refType="h" fact="0.371"/>
            <dgm:constr type="h" for="ch" forName="pictA3" refType="h" fact="0.371"/>
            <dgm:constr type="r" for="ch" forName="pictB3" refType="w"/>
            <dgm:constr type="b" for="ch" forName="pictB3" refType="h"/>
            <dgm:constr type="w" for="ch" forName="pictB3" refType="h" fact="0.371"/>
            <dgm:constr type="h" for="ch" forName="pictB3" refType="h" fact="0.371"/>
            <dgm:constr type="r" for="ch" forName="threeDotsPict" refType="r" refFor="ch" refForName="pictA3"/>
            <dgm:constr type="b" for="ch" forName="threeDotsPict" refType="b" refFor="ch" refForName="pictA3"/>
            <dgm:constr type="rOff" for="ch" forName="threeDotsPict" refType="userD" fact="-1"/>
            <dgm:constr type="bOff" for="ch" forName="threeDotsPict" refType="userD" fact="-1"/>
            <dgm:constr type="w" for="ch" forName="threeDotsPict" refType="userD" fact="3.25"/>
            <dgm:constr type="h" for="ch" forName="threeDotsPict" refType="userD" fact="3.25"/>
            <dgm:constr type="l" for="ch" forName="pictA4" refType="l" refFor="ch" refForName="space2"/>
            <dgm:constr type="b" for="ch" forName="pictA4" refType="h"/>
            <dgm:constr type="w" for="ch" forName="pictA4" refType="h" fact="0.216"/>
            <dgm:constr type="h" for="ch" forName="pictA4" refType="h" fact="0.216"/>
            <dgm:constr type="l" for="ch" forName="pictB4" refType="l" refFor="ch" refForName="space2"/>
            <dgm:constr type="b" for="ch" forName="pictB4" refType="h"/>
            <dgm:constr type="w" for="ch" forName="pictB4" refType="h" fact="0.216"/>
            <dgm:constr type="h" for="ch" forName="pictB4" refType="h" fact="0.216"/>
            <dgm:constr type="r" for="ch" forName="fourDotsPict" refType="r" refFor="ch" refForName="pictA4"/>
            <dgm:constr type="b" for="ch" forName="fourDotsPict" refType="b" refFor="ch" refForName="pictA4"/>
            <dgm:constr type="rOff" for="ch" forName="fourDotsPict" refType="userD" fact="-1"/>
            <dgm:constr type="bOff" for="ch" forName="fourDotsPict" refType="userD" fact="-1"/>
            <dgm:constr type="w" for="ch" forName="fourDotsPict" refType="userD" fact="2.5"/>
            <dgm:constr type="h" for="ch" forName="fourDotsPict" refType="userD" fact="2.5"/>
            <dgm:constr type="l" for="ch" forName="pictA5" refType="l" refFor="ch" refForName="space2"/>
            <dgm:constr type="t" for="ch" forName="pictA5" refType="h" fact="0.629"/>
            <dgm:constr type="w" for="ch" forName="pictA5" refType="h" fact="0.216"/>
            <dgm:constr type="h" for="ch" forName="pictA5" refType="h" fact="0.133"/>
            <dgm:constr type="l" for="ch" forName="pictB5" refType="l" refFor="ch" refForName="space2"/>
            <dgm:constr type="t" for="ch" forName="pictB5" refType="h" fact="0.629"/>
            <dgm:constr type="w" for="ch" forName="pictB5" refType="h" fact="0.216"/>
            <dgm:constr type="h" for="ch" forName="pictB5" refType="h" fact="0.133"/>
            <dgm:constr type="r" for="ch" forName="fiveDotsPict" refType="r" refFor="ch" refForName="pictA5"/>
            <dgm:constr type="b" for="ch" forName="fiveDotsPict" refType="b" refFor="ch" refForName="pictA5"/>
            <dgm:constr type="rOff" for="ch" forName="fiveDotsPict" refType="userD" fact="-1"/>
            <dgm:constr type="bOff" for="ch" forName="fiveDotsPict" refType="userD" fact="-1"/>
            <dgm:constr type="w" for="ch" forName="fiveDotsPict" refType="userD" fact="3.25"/>
            <dgm:constr type="h" for="ch" forName="fiveDotsPict" refType="userD" fact="3.25"/>
          </dgm:constrLst>
        </dgm:if>
        <dgm:else name="Name5">
          <dgm:constrLst>
            <dgm:constr type="userD"/>
            <dgm:constr type="w" for="ch" forName="space1" refType="h"/>
            <dgm:constr type="h" for="ch" forName="space1" refType="h"/>
            <dgm:constr type="l" for="ch" forName="space2"/>
            <dgm:constr type="w" for="ch" forName="space2" refType="h" fact="0.608"/>
            <dgm:constr type="r" for="ch" forName="pictA1" refType="w"/>
            <dgm:constr type="t" for="ch" forName="pictA1"/>
            <dgm:constr type="w" for="ch" forName="pictA1" refType="h"/>
            <dgm:constr type="h" for="ch" forName="pictA1" refType="h"/>
            <dgm:constr type="r" for="ch" forName="pictB1" refType="w"/>
            <dgm:constr type="t" for="ch" forName="pictB1"/>
            <dgm:constr type="w" for="ch" forName="pictB1" refType="h"/>
            <dgm:constr type="h" for="ch" forName="pictB1" refType="h"/>
            <dgm:constr type="r" for="ch" forName="oneDotPict" refType="r" refFor="ch" refForName="pictA1"/>
            <dgm:constr type="b" for="ch" forName="oneDotPict" refType="b" refFor="ch" refForName="pictA1"/>
            <dgm:constr type="rOff" for="ch" forName="oneDotPict" refType="userD" fact="-1"/>
            <dgm:constr type="bOff" for="ch" forName="oneDotPict" refType="userD" fact="-1"/>
            <dgm:constr type="w" for="ch" forName="oneDotPict" refType="userD"/>
            <dgm:constr type="h" for="ch" forName="oneDotPict" refType="userD"/>
            <dgm:constr type="l" for="ch" forName="pictA2"/>
            <dgm:constr type="t" for="ch" forName="pictA2"/>
            <dgm:constr type="w" for="ch" forName="pictA2" refType="h" fact="0.608"/>
            <dgm:constr type="h" for="ch" forName="pictA2" refType="h" fact="0.608"/>
            <dgm:constr type="l" for="ch" forName="pictB2"/>
            <dgm:constr type="t" for="ch" forName="pictB2"/>
            <dgm:constr type="w" for="ch" forName="pictB2" refType="h" fact="0.608"/>
            <dgm:constr type="h" for="ch" forName="pictB2" refType="h" fact="0.608"/>
            <dgm:constr type="r" for="ch" forName="twoDotsPict" refType="r" refFor="ch" refForName="pictA2"/>
            <dgm:constr type="b" for="ch" forName="twoDotsPict" refType="b" refFor="ch" refForName="pictA2"/>
            <dgm:constr type="rOff" for="ch" forName="twoDotsPict" refType="userD" fact="-1"/>
            <dgm:constr type="bOff" for="ch" forName="twoDotsPict" refType="userD" fact="-1"/>
            <dgm:constr type="w" for="ch" forName="twoDotsPict" refType="userD" fact="2.5"/>
            <dgm:constr type="h" for="ch" forName="twoDotsPict" refType="userD"/>
            <dgm:constr type="l" for="ch" forName="pictA3"/>
            <dgm:constr type="b" for="ch" forName="pictA3" refType="h"/>
            <dgm:constr type="w" for="ch" forName="pictA3" refType="h" fact="0.371"/>
            <dgm:constr type="h" for="ch" forName="pictA3" refType="h" fact="0.371"/>
            <dgm:constr type="l" for="ch" forName="pictB3"/>
            <dgm:constr type="b" for="ch" forName="pictB3" refType="h"/>
            <dgm:constr type="w" for="ch" forName="pictB3" refType="h" fact="0.371"/>
            <dgm:constr type="h" for="ch" forName="pictB3" refType="h" fact="0.371"/>
            <dgm:constr type="r" for="ch" forName="threeDotsPict" refType="r" refFor="ch" refForName="pictA3"/>
            <dgm:constr type="b" for="ch" forName="threeDotsPict" refType="b" refFor="ch" refForName="pictA3"/>
            <dgm:constr type="rOff" for="ch" forName="threeDotsPict" refType="userD" fact="-1"/>
            <dgm:constr type="bOff" for="ch" forName="threeDotsPict" refType="userD" fact="-1"/>
            <dgm:constr type="w" for="ch" forName="threeDotsPict" refType="userD" fact="3.25"/>
            <dgm:constr type="h" for="ch" forName="threeDotsPict" refType="userD" fact="3.25"/>
            <dgm:constr type="r" for="ch" forName="pictA4" refType="r" refFor="ch" refForName="space2"/>
            <dgm:constr type="b" for="ch" forName="pictA4" refType="h"/>
            <dgm:constr type="w" for="ch" forName="pictA4" refType="h" fact="0.216"/>
            <dgm:constr type="h" for="ch" forName="pictA4" refType="h" fact="0.216"/>
            <dgm:constr type="r" for="ch" forName="pictB4" refType="r" refFor="ch" refForName="space2"/>
            <dgm:constr type="b" for="ch" forName="pictB4" refType="h"/>
            <dgm:constr type="w" for="ch" forName="pictB4" refType="h" fact="0.216"/>
            <dgm:constr type="h" for="ch" forName="pictB4" refType="h" fact="0.216"/>
            <dgm:constr type="r" for="ch" forName="fourDotsPict" refType="r" refFor="ch" refForName="pictA4"/>
            <dgm:constr type="b" for="ch" forName="fourDotsPict" refType="b" refFor="ch" refForName="pictA4"/>
            <dgm:constr type="rOff" for="ch" forName="fourDotsPict" refType="userD" fact="-1"/>
            <dgm:constr type="bOff" for="ch" forName="fourDotsPict" refType="userD" fact="-1"/>
            <dgm:constr type="w" for="ch" forName="fourDotsPict" refType="userD" fact="2.5"/>
            <dgm:constr type="h" for="ch" forName="fourDotsPict" refType="userD" fact="2.5"/>
            <dgm:constr type="r" for="ch" forName="pictA5" refType="r" refFor="ch" refForName="space2"/>
            <dgm:constr type="t" for="ch" forName="pictA5" refType="h" fact="0.629"/>
            <dgm:constr type="w" for="ch" forName="pictA5" refType="h" fact="0.216"/>
            <dgm:constr type="h" for="ch" forName="pictA5" refType="h" fact="0.133"/>
            <dgm:constr type="r" for="ch" forName="pictB5" refType="r" refFor="ch" refForName="space2"/>
            <dgm:constr type="t" for="ch" forName="pictB5" refType="h" fact="0.629"/>
            <dgm:constr type="w" for="ch" forName="pictB5" refType="h" fact="0.216"/>
            <dgm:constr type="h" for="ch" forName="pictB5" refType="h" fact="0.133"/>
            <dgm:constr type="r" for="ch" forName="fiveDotsPict" refType="r" refFor="ch" refForName="pictA5"/>
            <dgm:constr type="b" for="ch" forName="fiveDotsPict" refType="b" refFor="ch" refForName="pictA5"/>
            <dgm:constr type="rOff" for="ch" forName="fiveDotsPict" refType="userD" fact="-1"/>
            <dgm:constr type="bOff" for="ch" forName="fiveDotsPict" refType="userD" fact="-1"/>
            <dgm:constr type="w" for="ch" forName="fiveDotsPict" refType="userD" fact="3.25"/>
            <dgm:constr type="h" for="ch" forName="fiveDotsPict" refType="userD" fact="3.25"/>
          </dgm:constrLst>
        </dgm:else>
      </dgm:choose>
      <dgm:layoutNode name="space1">
        <dgm:alg type="sp"/>
        <dgm:shape xmlns:r="http://schemas.openxmlformats.org/officeDocument/2006/relationships" r:blip="">
          <dgm:adjLst/>
        </dgm:shape>
      </dgm:layoutNode>
      <dgm:layoutNode name="space2">
        <dgm:alg type="sp"/>
        <dgm:shape xmlns:r="http://schemas.openxmlformats.org/officeDocument/2006/relationships" r:blip="">
          <dgm:adjLst/>
        </dgm:shape>
      </dgm:layoutNode>
      <dgm:choose name="Name6">
        <dgm:if name="Name7" axis="ch" ptType="node" func="cnt" op="gte" val="1">
          <dgm:forEach name="Name8" axis="ch" ptType="sibTrans" hideLastTrans="0" cnt="1">
            <dgm:layoutNode name="pictA1">
              <dgm:alg type="sp"/>
              <dgm:shape xmlns:r="http://schemas.openxmlformats.org/officeDocument/2006/relationships" r:blip="">
                <dgm:adjLst/>
              </dgm:shape>
              <dgm:presOf/>
              <dgm:forEach name="Name9" ref="imageRepeat"/>
            </dgm:layoutNode>
            <dgm:layoutNode name="oneDot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11" refType="userD"/>
                <dgm:constr type="h" for="ch" forName="dotPict_11" refType="userD"/>
              </dgm:constrLst>
              <dgm:layoutNode name="dotPict_1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10">
          <dgm:layoutNode name="pictB1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11">
        <dgm:if name="Name12" axis="ch" ptType="node" func="cnt" op="gte" val="2">
          <dgm:forEach name="Name13" axis="ch" ptType="sibTrans" hideLastTrans="0" st="2" cnt="1">
            <dgm:layoutNode name="pictA2">
              <dgm:alg type="sp"/>
              <dgm:shape xmlns:r="http://schemas.openxmlformats.org/officeDocument/2006/relationships" r:blip="">
                <dgm:adjLst/>
              </dgm:shape>
              <dgm:presOf/>
              <dgm:forEach name="Name14" ref="imageRepeat"/>
            </dgm:layoutNode>
            <dgm:layoutNode name="two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21" refType="userD"/>
                <dgm:constr type="h" for="ch" forName="dotPict_21" refType="userD"/>
                <dgm:constr type="l" for="ch" forName="dotPict_22" refType="userD" fact="1.5"/>
                <dgm:constr type="w" for="ch" forName="dotPict_22" refType="userD"/>
                <dgm:constr type="h" for="ch" forName="dotPict_22" refType="userD"/>
              </dgm:constrLst>
              <dgm:layoutNode name="dotPict_2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2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15">
          <dgm:layoutNode name="pictB2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16">
        <dgm:if name="Name17" axis="ch" ptType="node" func="cnt" op="gte" val="3">
          <dgm:forEach name="Name18" axis="ch" ptType="sibTrans" hideLastTrans="0" st="3" cnt="1">
            <dgm:layoutNode name="pictA3">
              <dgm:alg type="sp"/>
              <dgm:shape xmlns:r="http://schemas.openxmlformats.org/officeDocument/2006/relationships" r:blip="">
                <dgm:adjLst/>
              </dgm:shape>
              <dgm:presOf/>
              <dgm:forEach name="Name19" ref="imageRepeat"/>
            </dgm:layoutNode>
            <dgm:layoutNode name="three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Pict_31"/>
                <dgm:constr type="t" for="ch" forName="dotPict_31" refType="userD" fact="2.25"/>
                <dgm:constr type="w" for="ch" forName="dotPict_31" refType="userD"/>
                <dgm:constr type="h" for="ch" forName="dotPict_31" refType="userD"/>
                <dgm:constr type="l" for="ch" forName="dotPict_32" refType="userD" fact="1.125"/>
                <dgm:constr type="t" for="ch" forName="dotPict_32" refType="userD" fact="1.125"/>
                <dgm:constr type="w" for="ch" forName="dotPict_32" refType="userD"/>
                <dgm:constr type="h" for="ch" forName="dotPict_32" refType="userD"/>
                <dgm:constr type="l" for="ch" forName="dotPict_33" refType="userD" fact="2.25"/>
                <dgm:constr type="t" for="ch" forName="dotPict_33"/>
                <dgm:constr type="w" for="ch" forName="dotPict_33" refType="userD"/>
                <dgm:constr type="h" for="ch" forName="dotPict_33" refType="userD"/>
              </dgm:constrLst>
              <dgm:layoutNode name="dotPict_3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3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3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20">
          <dgm:layoutNode name="pictB3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21">
        <dgm:if name="Name22" axis="ch" ptType="node" func="cnt" op="gte" val="4">
          <dgm:forEach name="Name23" axis="ch" ptType="sibTrans" hideLastTrans="0" st="4" cnt="1">
            <dgm:layoutNode name="pictA4">
              <dgm:alg type="sp"/>
              <dgm:shape xmlns:r="http://schemas.openxmlformats.org/officeDocument/2006/relationships" r:blip="">
                <dgm:adjLst/>
              </dgm:shape>
              <dgm:presOf/>
              <dgm:forEach name="Name24" ref="imageRepeat"/>
            </dgm:layoutNode>
            <dgm:layoutNode name="four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41" refType="userD"/>
                <dgm:constr type="h" for="ch" forName="dotPict_41" refType="userD"/>
                <dgm:constr type="l" for="ch" forName="dotPict_42" refType="userD" fact="1.5"/>
                <dgm:constr type="w" for="ch" forName="dotPict_42" refType="userD"/>
                <dgm:constr type="h" for="ch" forName="dotPict_42" refType="userD"/>
                <dgm:constr type="t" for="ch" forName="dotPict_43" refType="userD" fact="1.5"/>
                <dgm:constr type="w" for="ch" forName="dotPict_43" refType="userD"/>
                <dgm:constr type="h" for="ch" forName="dotPict_43" refType="userD"/>
                <dgm:constr type="l" for="ch" forName="dotPict_44" refType="userD" fact="1.5"/>
                <dgm:constr type="t" for="ch" forName="dotPict_44" refType="userD" fact="1.5"/>
                <dgm:constr type="w" for="ch" forName="dotPict_44" refType="userD"/>
                <dgm:constr type="h" for="ch" forName="dotPict_44" refType="userD"/>
              </dgm:constrLst>
              <dgm:layoutNode name="dotPict_4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25">
          <dgm:layoutNode name="pictB4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26">
        <dgm:if name="Name27" axis="ch" ptType="node" func="cnt" op="gte" val="5">
          <dgm:forEach name="Name28" axis="ch" ptType="sibTrans" hideLastTrans="0" st="5" cnt="1">
            <dgm:layoutNode name="pictA5">
              <dgm:alg type="sp"/>
              <dgm:shape xmlns:r="http://schemas.openxmlformats.org/officeDocument/2006/relationships" r:blip="">
                <dgm:adjLst/>
              </dgm:shape>
              <dgm:presOf/>
              <dgm:forEach name="Name29" ref="imageRepeat"/>
            </dgm:layoutNode>
            <dgm:layoutNode name="five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Pict_51"/>
                <dgm:constr type="t" for="ch" forName="dotPict_51" refType="userD" fact="2.25"/>
                <dgm:constr type="w" for="ch" forName="dotPict_51" refType="userD"/>
                <dgm:constr type="h" for="ch" forName="dotPict_51" refType="userD"/>
                <dgm:constr type="l" for="ch" forName="dotPict_52" refType="userD" fact="1.125"/>
                <dgm:constr type="t" for="ch" forName="dotPict_52" refType="userD" fact="1.125"/>
                <dgm:constr type="w" for="ch" forName="dotPict_52" refType="userD"/>
                <dgm:constr type="h" for="ch" forName="dotPict_52" refType="userD"/>
                <dgm:constr type="l" for="ch" forName="dotPict_53" refType="userD" fact="2.25"/>
                <dgm:constr type="t" for="ch" forName="dotPict_53"/>
                <dgm:constr type="w" for="ch" forName="dotPict_53" refType="userD"/>
                <dgm:constr type="h" for="ch" forName="dotPict_53" refType="userD"/>
                <dgm:constr type="l" for="ch" forName="dotPict_54"/>
                <dgm:constr type="t" for="ch" forName="dotPict_54"/>
                <dgm:constr type="w" for="ch" forName="dotPict_54" refType="userD"/>
                <dgm:constr type="h" for="ch" forName="dotPict_54" refType="userD"/>
                <dgm:constr type="l" for="ch" forName="dotPict_55" refType="userD" fact="2.25"/>
                <dgm:constr type="t" for="ch" forName="dotPict_55" refType="userD" fact="2.25"/>
                <dgm:constr type="w" for="ch" forName="dotPict_55" refType="userD"/>
                <dgm:constr type="h" for="ch" forName="dotPict_55" refType="userD"/>
              </dgm:constrLst>
              <dgm:layoutNode name="dotPict_5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5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30">
          <dgm:layoutNode name="pictB5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</dgm:layoutNode>
    <dgm:layoutNode name="txLine">
      <dgm:choose name="Name31">
        <dgm:if name="Name32" func="var" arg="dir" op="equ" val="norm">
          <dgm:alg type="lin">
            <dgm:param type="horzAlign" val="r"/>
          </dgm:alg>
        </dgm:if>
        <dgm:else name="Name33">
          <dgm:alg type="lin">
            <dgm:param type="horzAlign" val="l"/>
            <dgm:param type="linDir" val="fromR"/>
          </dgm:alg>
        </dgm:else>
      </dgm:choose>
      <dgm:constrLst>
        <dgm:constr type="primFontSz" for="ch" ptType="node" op="equ" val="65"/>
        <dgm:constr type="w" for="ch" ptType="node" refType="primFontSz" refFor="ch" refPtType="node" fact="0.5"/>
        <dgm:constr type="h" for="ch" ptType="node" refType="h"/>
      </dgm:constrLst>
      <dgm:ruleLst>
        <dgm:rule type="primFontSz" for="ch" ptType="node" val="5" fact="NaN" max="NaN"/>
      </dgm:ruleLst>
      <dgm:forEach name="Name34" axis="ch" ptType="node">
        <dgm:choose name="Name35">
          <dgm:if name="Name36" axis="self" ptType="node" func="pos" op="equ" val="1">
            <dgm:layoutNode name="oneDot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11" refType="userD"/>
                <dgm:constr type="h" for="ch" forName="dotTx_11" refType="userD"/>
              </dgm:constrLst>
              <dgm:layoutNode name="dotTx_1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37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38" axis="self" ptType="node" func="pos" op="equ" val="2">
            <dgm:layoutNode name="two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21" refType="userD"/>
                <dgm:constr type="h" for="ch" forName="dotTx_21" refType="userD"/>
                <dgm:constr type="l" for="ch" forName="dotTx_22" refType="userD" fact="1.5"/>
                <dgm:constr type="w" for="ch" forName="dotTx_22" refType="userD"/>
                <dgm:constr type="h" for="ch" forName="dotTx_22" refType="userD"/>
              </dgm:constrLst>
              <dgm:layoutNode name="dotTx_2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2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39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0" axis="self" ptType="node" func="pos" op="equ" val="3">
            <dgm:layoutNode name="three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Tx_31"/>
                <dgm:constr type="t" for="ch" forName="dotTx_31" refType="userD" fact="2.25"/>
                <dgm:constr type="w" for="ch" forName="dotTx_31" refType="userD"/>
                <dgm:constr type="h" for="ch" forName="dotTx_31" refType="userD"/>
                <dgm:constr type="l" for="ch" forName="dotTx_32" refType="userD" fact="1.125"/>
                <dgm:constr type="t" for="ch" forName="dotTx_32" refType="userD" fact="1.125"/>
                <dgm:constr type="w" for="ch" forName="dotTx_32" refType="userD"/>
                <dgm:constr type="h" for="ch" forName="dotTx_32" refType="userD"/>
                <dgm:constr type="l" for="ch" forName="dotTx_33" refType="userD" fact="2.25"/>
                <dgm:constr type="t" for="ch" forName="dotTx_33"/>
                <dgm:constr type="w" for="ch" forName="dotTx_33" refType="userD"/>
                <dgm:constr type="h" for="ch" forName="dotTx_33" refType="userD"/>
              </dgm:constrLst>
              <dgm:layoutNode name="dotTx_3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3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3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1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2" axis="self" ptType="node" func="pos" op="equ" val="4">
            <dgm:layoutNode name="four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41" refType="userD"/>
                <dgm:constr type="h" for="ch" forName="dotTx_41" refType="userD"/>
                <dgm:constr type="l" for="ch" forName="dotTx_42" refType="userD" fact="1.5"/>
                <dgm:constr type="w" for="ch" forName="dotTx_42" refType="userD"/>
                <dgm:constr type="h" for="ch" forName="dotTx_42" refType="userD"/>
                <dgm:constr type="t" for="ch" forName="dotTx_43" refType="userD" fact="1.5"/>
                <dgm:constr type="w" for="ch" forName="dotTx_43" refType="userD"/>
                <dgm:constr type="h" for="ch" forName="dotTx_43" refType="userD"/>
                <dgm:constr type="l" for="ch" forName="dotTx_44" refType="userD" fact="1.5"/>
                <dgm:constr type="t" for="ch" forName="dotTx_44" refType="userD" fact="1.5"/>
                <dgm:constr type="w" for="ch" forName="dotTx_44" refType="userD"/>
                <dgm:constr type="h" for="ch" forName="dotTx_44" refType="userD"/>
              </dgm:constrLst>
              <dgm:layoutNode name="dotTx_4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3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4" axis="self" ptType="node" func="pos" op="equ" val="5">
            <dgm:layoutNode name="five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Tx_51"/>
                <dgm:constr type="t" for="ch" forName="dotTx_51" refType="userD" fact="2.25"/>
                <dgm:constr type="w" for="ch" forName="dotTx_51" refType="userD"/>
                <dgm:constr type="h" for="ch" forName="dotTx_51" refType="userD"/>
                <dgm:constr type="l" for="ch" forName="dotTx_52" refType="userD" fact="1.125"/>
                <dgm:constr type="t" for="ch" forName="dotTx_52" refType="userD" fact="1.125"/>
                <dgm:constr type="w" for="ch" forName="dotTx_52" refType="userD"/>
                <dgm:constr type="h" for="ch" forName="dotTx_52" refType="userD"/>
                <dgm:constr type="l" for="ch" forName="dotTx_53" refType="userD" fact="2.25"/>
                <dgm:constr type="t" for="ch" forName="dotTx_53"/>
                <dgm:constr type="w" for="ch" forName="dotTx_53" refType="userD"/>
                <dgm:constr type="h" for="ch" forName="dotTx_53" refType="userD"/>
                <dgm:constr type="l" for="ch" forName="dotTx_54"/>
                <dgm:constr type="t" for="ch" forName="dotTx_54"/>
                <dgm:constr type="w" for="ch" forName="dotTx_54" refType="userD"/>
                <dgm:constr type="h" for="ch" forName="dotTx_54" refType="userD"/>
                <dgm:constr type="l" for="ch" forName="dotTx_55" refType="userD" fact="2.25"/>
                <dgm:constr type="t" for="ch" forName="dotTx_55" refType="userD" fact="2.25"/>
                <dgm:constr type="w" for="ch" forName="dotTx_55" refType="userD"/>
                <dgm:constr type="h" for="ch" forName="dotTx_55" refType="userD"/>
              </dgm:constrLst>
              <dgm:layoutNode name="dotTx_5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5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5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else name="Name46"/>
        </dgm:choos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SpiralPicture">
  <dgm:title val=""/>
  <dgm:desc val=""/>
  <dgm:catLst>
    <dgm:cat type="picture" pri="4000"/>
    <dgm:cat type="pictureconvert" pri="4000"/>
  </dgm:catLst>
  <dgm:samp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11" srcId="0" destId="1" srcOrd="0" destOrd="0"/>
        <dgm:cxn modelId="12" srcId="0" destId="2" srcOrd="0" destOrd="0"/>
        <dgm:cxn modelId="13" srcId="0" destId="3" srcOrd="0" destOrd="0"/>
        <dgm:cxn modelId="14" srcId="0" destId="4" srcOrd="0" destOrd="0"/>
        <dgm:cxn modelId="15" srcId="0" destId="5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5"/>
      <dgm:dir/>
    </dgm:varLst>
    <dgm:alg type="composite">
      <dgm:param type="ar" val="1.515"/>
    </dgm:alg>
    <dgm:shape xmlns:r="http://schemas.openxmlformats.org/officeDocument/2006/relationships" r:blip="">
      <dgm:adjLst/>
    </dgm:shape>
    <dgm:constrLst>
      <dgm:constr type="w" for="ch" forName="picts" refType="w"/>
      <dgm:constr type="h" for="ch" forName="picts" refType="h" fact="0.93"/>
      <dgm:constr type="b" for="ch" forName="txLine" refType="h"/>
      <dgm:constr type="w" for="ch" forName="txLine" refType="w"/>
      <dgm:constr type="h" for="ch" forName="txLine" refType="h" fact="0.07"/>
      <dgm:constr type="userD" for="des" refType="h" fact="0.016"/>
    </dgm:constrLst>
    <dgm:forEach name="Name1" axis="self" ptType="parTrans">
      <dgm:forEach name="Name2" axis="self" ptType="sibTrans" st="2">
        <dgm:forEach name="imageRepeat" axis="self">
          <dgm:layoutNode name="imageRepeatNode" styleLbl="alignNode1">
            <dgm:alg type="sp"/>
            <dgm:shape xmlns:r="http://schemas.openxmlformats.org/officeDocument/2006/relationships" type="rect" r:blip="" blipPhldr="1">
              <dgm:adjLst/>
            </dgm:shape>
            <dgm:presOf axis="self"/>
          </dgm:layoutNode>
        </dgm:forEach>
      </dgm:forEach>
    </dgm:forEach>
    <dgm:layoutNode name="picts">
      <dgm:alg type="composite"/>
      <dgm:shape xmlns:r="http://schemas.openxmlformats.org/officeDocument/2006/relationships" r:blip="">
        <dgm:adjLst/>
      </dgm:shape>
      <dgm:choose name="Name3">
        <dgm:if name="Name4" func="var" arg="dir" op="equ" val="norm">
          <dgm:constrLst>
            <dgm:constr type="userD"/>
            <dgm:constr type="w" for="ch" forName="space1" refType="h"/>
            <dgm:constr type="h" for="ch" forName="space1" refType="h"/>
            <dgm:constr type="r" for="ch" forName="space2" refType="w"/>
            <dgm:constr type="w" for="ch" forName="space2" refType="h" fact="0.608"/>
            <dgm:constr type="l" for="ch" forName="pictA1"/>
            <dgm:constr type="t" for="ch" forName="pictA1"/>
            <dgm:constr type="w" for="ch" forName="pictA1" refType="h"/>
            <dgm:constr type="h" for="ch" forName="pictA1" refType="h"/>
            <dgm:constr type="l" for="ch" forName="pictB1"/>
            <dgm:constr type="t" for="ch" forName="pictB1"/>
            <dgm:constr type="w" for="ch" forName="pictB1" refType="h"/>
            <dgm:constr type="h" for="ch" forName="pictB1" refType="h"/>
            <dgm:constr type="r" for="ch" forName="oneDotPict" refType="r" refFor="ch" refForName="pictA1"/>
            <dgm:constr type="b" for="ch" forName="oneDotPict" refType="b" refFor="ch" refForName="pictA1"/>
            <dgm:constr type="rOff" for="ch" forName="oneDotPict" refType="userD" fact="-1"/>
            <dgm:constr type="bOff" for="ch" forName="oneDotPict" refType="userD" fact="-1"/>
            <dgm:constr type="w" for="ch" forName="oneDotPict" refType="userD"/>
            <dgm:constr type="h" for="ch" forName="oneDotPict" refType="userD"/>
            <dgm:constr type="r" for="ch" forName="pictA2" refType="w"/>
            <dgm:constr type="t" for="ch" forName="pictA2"/>
            <dgm:constr type="w" for="ch" forName="pictA2" refType="h" fact="0.608"/>
            <dgm:constr type="h" for="ch" forName="pictA2" refType="h" fact="0.608"/>
            <dgm:constr type="r" for="ch" forName="pictB2" refType="w"/>
            <dgm:constr type="t" for="ch" forName="pictB2"/>
            <dgm:constr type="w" for="ch" forName="pictB2" refType="h" fact="0.608"/>
            <dgm:constr type="h" for="ch" forName="pictB2" refType="h" fact="0.608"/>
            <dgm:constr type="r" for="ch" forName="twoDotsPict" refType="r" refFor="ch" refForName="pictA2"/>
            <dgm:constr type="b" for="ch" forName="twoDotsPict" refType="b" refFor="ch" refForName="pictA2"/>
            <dgm:constr type="rOff" for="ch" forName="twoDotsPict" refType="userD" fact="-1"/>
            <dgm:constr type="bOff" for="ch" forName="twoDotsPict" refType="userD" fact="-1"/>
            <dgm:constr type="w" for="ch" forName="twoDotsPict" refType="userD" fact="2.5"/>
            <dgm:constr type="h" for="ch" forName="twoDotsPict" refType="userD"/>
            <dgm:constr type="r" for="ch" forName="pictA3" refType="w"/>
            <dgm:constr type="b" for="ch" forName="pictA3" refType="h"/>
            <dgm:constr type="w" for="ch" forName="pictA3" refType="h" fact="0.371"/>
            <dgm:constr type="h" for="ch" forName="pictA3" refType="h" fact="0.371"/>
            <dgm:constr type="r" for="ch" forName="pictB3" refType="w"/>
            <dgm:constr type="b" for="ch" forName="pictB3" refType="h"/>
            <dgm:constr type="w" for="ch" forName="pictB3" refType="h" fact="0.371"/>
            <dgm:constr type="h" for="ch" forName="pictB3" refType="h" fact="0.371"/>
            <dgm:constr type="r" for="ch" forName="threeDotsPict" refType="r" refFor="ch" refForName="pictA3"/>
            <dgm:constr type="b" for="ch" forName="threeDotsPict" refType="b" refFor="ch" refForName="pictA3"/>
            <dgm:constr type="rOff" for="ch" forName="threeDotsPict" refType="userD" fact="-1"/>
            <dgm:constr type="bOff" for="ch" forName="threeDotsPict" refType="userD" fact="-1"/>
            <dgm:constr type="w" for="ch" forName="threeDotsPict" refType="userD" fact="3.25"/>
            <dgm:constr type="h" for="ch" forName="threeDotsPict" refType="userD" fact="3.25"/>
            <dgm:constr type="l" for="ch" forName="pictA4" refType="l" refFor="ch" refForName="space2"/>
            <dgm:constr type="b" for="ch" forName="pictA4" refType="h"/>
            <dgm:constr type="w" for="ch" forName="pictA4" refType="h" fact="0.216"/>
            <dgm:constr type="h" for="ch" forName="pictA4" refType="h" fact="0.216"/>
            <dgm:constr type="l" for="ch" forName="pictB4" refType="l" refFor="ch" refForName="space2"/>
            <dgm:constr type="b" for="ch" forName="pictB4" refType="h"/>
            <dgm:constr type="w" for="ch" forName="pictB4" refType="h" fact="0.216"/>
            <dgm:constr type="h" for="ch" forName="pictB4" refType="h" fact="0.216"/>
            <dgm:constr type="r" for="ch" forName="fourDotsPict" refType="r" refFor="ch" refForName="pictA4"/>
            <dgm:constr type="b" for="ch" forName="fourDotsPict" refType="b" refFor="ch" refForName="pictA4"/>
            <dgm:constr type="rOff" for="ch" forName="fourDotsPict" refType="userD" fact="-1"/>
            <dgm:constr type="bOff" for="ch" forName="fourDotsPict" refType="userD" fact="-1"/>
            <dgm:constr type="w" for="ch" forName="fourDotsPict" refType="userD" fact="2.5"/>
            <dgm:constr type="h" for="ch" forName="fourDotsPict" refType="userD" fact="2.5"/>
            <dgm:constr type="l" for="ch" forName="pictA5" refType="l" refFor="ch" refForName="space2"/>
            <dgm:constr type="t" for="ch" forName="pictA5" refType="h" fact="0.629"/>
            <dgm:constr type="w" for="ch" forName="pictA5" refType="h" fact="0.216"/>
            <dgm:constr type="h" for="ch" forName="pictA5" refType="h" fact="0.133"/>
            <dgm:constr type="l" for="ch" forName="pictB5" refType="l" refFor="ch" refForName="space2"/>
            <dgm:constr type="t" for="ch" forName="pictB5" refType="h" fact="0.629"/>
            <dgm:constr type="w" for="ch" forName="pictB5" refType="h" fact="0.216"/>
            <dgm:constr type="h" for="ch" forName="pictB5" refType="h" fact="0.133"/>
            <dgm:constr type="r" for="ch" forName="fiveDotsPict" refType="r" refFor="ch" refForName="pictA5"/>
            <dgm:constr type="b" for="ch" forName="fiveDotsPict" refType="b" refFor="ch" refForName="pictA5"/>
            <dgm:constr type="rOff" for="ch" forName="fiveDotsPict" refType="userD" fact="-1"/>
            <dgm:constr type="bOff" for="ch" forName="fiveDotsPict" refType="userD" fact="-1"/>
            <dgm:constr type="w" for="ch" forName="fiveDotsPict" refType="userD" fact="3.25"/>
            <dgm:constr type="h" for="ch" forName="fiveDotsPict" refType="userD" fact="3.25"/>
          </dgm:constrLst>
        </dgm:if>
        <dgm:else name="Name5">
          <dgm:constrLst>
            <dgm:constr type="userD"/>
            <dgm:constr type="w" for="ch" forName="space1" refType="h"/>
            <dgm:constr type="h" for="ch" forName="space1" refType="h"/>
            <dgm:constr type="l" for="ch" forName="space2"/>
            <dgm:constr type="w" for="ch" forName="space2" refType="h" fact="0.608"/>
            <dgm:constr type="r" for="ch" forName="pictA1" refType="w"/>
            <dgm:constr type="t" for="ch" forName="pictA1"/>
            <dgm:constr type="w" for="ch" forName="pictA1" refType="h"/>
            <dgm:constr type="h" for="ch" forName="pictA1" refType="h"/>
            <dgm:constr type="r" for="ch" forName="pictB1" refType="w"/>
            <dgm:constr type="t" for="ch" forName="pictB1"/>
            <dgm:constr type="w" for="ch" forName="pictB1" refType="h"/>
            <dgm:constr type="h" for="ch" forName="pictB1" refType="h"/>
            <dgm:constr type="r" for="ch" forName="oneDotPict" refType="r" refFor="ch" refForName="pictA1"/>
            <dgm:constr type="b" for="ch" forName="oneDotPict" refType="b" refFor="ch" refForName="pictA1"/>
            <dgm:constr type="rOff" for="ch" forName="oneDotPict" refType="userD" fact="-1"/>
            <dgm:constr type="bOff" for="ch" forName="oneDotPict" refType="userD" fact="-1"/>
            <dgm:constr type="w" for="ch" forName="oneDotPict" refType="userD"/>
            <dgm:constr type="h" for="ch" forName="oneDotPict" refType="userD"/>
            <dgm:constr type="l" for="ch" forName="pictA2"/>
            <dgm:constr type="t" for="ch" forName="pictA2"/>
            <dgm:constr type="w" for="ch" forName="pictA2" refType="h" fact="0.608"/>
            <dgm:constr type="h" for="ch" forName="pictA2" refType="h" fact="0.608"/>
            <dgm:constr type="l" for="ch" forName="pictB2"/>
            <dgm:constr type="t" for="ch" forName="pictB2"/>
            <dgm:constr type="w" for="ch" forName="pictB2" refType="h" fact="0.608"/>
            <dgm:constr type="h" for="ch" forName="pictB2" refType="h" fact="0.608"/>
            <dgm:constr type="r" for="ch" forName="twoDotsPict" refType="r" refFor="ch" refForName="pictA2"/>
            <dgm:constr type="b" for="ch" forName="twoDotsPict" refType="b" refFor="ch" refForName="pictA2"/>
            <dgm:constr type="rOff" for="ch" forName="twoDotsPict" refType="userD" fact="-1"/>
            <dgm:constr type="bOff" for="ch" forName="twoDotsPict" refType="userD" fact="-1"/>
            <dgm:constr type="w" for="ch" forName="twoDotsPict" refType="userD" fact="2.5"/>
            <dgm:constr type="h" for="ch" forName="twoDotsPict" refType="userD"/>
            <dgm:constr type="l" for="ch" forName="pictA3"/>
            <dgm:constr type="b" for="ch" forName="pictA3" refType="h"/>
            <dgm:constr type="w" for="ch" forName="pictA3" refType="h" fact="0.371"/>
            <dgm:constr type="h" for="ch" forName="pictA3" refType="h" fact="0.371"/>
            <dgm:constr type="l" for="ch" forName="pictB3"/>
            <dgm:constr type="b" for="ch" forName="pictB3" refType="h"/>
            <dgm:constr type="w" for="ch" forName="pictB3" refType="h" fact="0.371"/>
            <dgm:constr type="h" for="ch" forName="pictB3" refType="h" fact="0.371"/>
            <dgm:constr type="r" for="ch" forName="threeDotsPict" refType="r" refFor="ch" refForName="pictA3"/>
            <dgm:constr type="b" for="ch" forName="threeDotsPict" refType="b" refFor="ch" refForName="pictA3"/>
            <dgm:constr type="rOff" for="ch" forName="threeDotsPict" refType="userD" fact="-1"/>
            <dgm:constr type="bOff" for="ch" forName="threeDotsPict" refType="userD" fact="-1"/>
            <dgm:constr type="w" for="ch" forName="threeDotsPict" refType="userD" fact="3.25"/>
            <dgm:constr type="h" for="ch" forName="threeDotsPict" refType="userD" fact="3.25"/>
            <dgm:constr type="r" for="ch" forName="pictA4" refType="r" refFor="ch" refForName="space2"/>
            <dgm:constr type="b" for="ch" forName="pictA4" refType="h"/>
            <dgm:constr type="w" for="ch" forName="pictA4" refType="h" fact="0.216"/>
            <dgm:constr type="h" for="ch" forName="pictA4" refType="h" fact="0.216"/>
            <dgm:constr type="r" for="ch" forName="pictB4" refType="r" refFor="ch" refForName="space2"/>
            <dgm:constr type="b" for="ch" forName="pictB4" refType="h"/>
            <dgm:constr type="w" for="ch" forName="pictB4" refType="h" fact="0.216"/>
            <dgm:constr type="h" for="ch" forName="pictB4" refType="h" fact="0.216"/>
            <dgm:constr type="r" for="ch" forName="fourDotsPict" refType="r" refFor="ch" refForName="pictA4"/>
            <dgm:constr type="b" for="ch" forName="fourDotsPict" refType="b" refFor="ch" refForName="pictA4"/>
            <dgm:constr type="rOff" for="ch" forName="fourDotsPict" refType="userD" fact="-1"/>
            <dgm:constr type="bOff" for="ch" forName="fourDotsPict" refType="userD" fact="-1"/>
            <dgm:constr type="w" for="ch" forName="fourDotsPict" refType="userD" fact="2.5"/>
            <dgm:constr type="h" for="ch" forName="fourDotsPict" refType="userD" fact="2.5"/>
            <dgm:constr type="r" for="ch" forName="pictA5" refType="r" refFor="ch" refForName="space2"/>
            <dgm:constr type="t" for="ch" forName="pictA5" refType="h" fact="0.629"/>
            <dgm:constr type="w" for="ch" forName="pictA5" refType="h" fact="0.216"/>
            <dgm:constr type="h" for="ch" forName="pictA5" refType="h" fact="0.133"/>
            <dgm:constr type="r" for="ch" forName="pictB5" refType="r" refFor="ch" refForName="space2"/>
            <dgm:constr type="t" for="ch" forName="pictB5" refType="h" fact="0.629"/>
            <dgm:constr type="w" for="ch" forName="pictB5" refType="h" fact="0.216"/>
            <dgm:constr type="h" for="ch" forName="pictB5" refType="h" fact="0.133"/>
            <dgm:constr type="r" for="ch" forName="fiveDotsPict" refType="r" refFor="ch" refForName="pictA5"/>
            <dgm:constr type="b" for="ch" forName="fiveDotsPict" refType="b" refFor="ch" refForName="pictA5"/>
            <dgm:constr type="rOff" for="ch" forName="fiveDotsPict" refType="userD" fact="-1"/>
            <dgm:constr type="bOff" for="ch" forName="fiveDotsPict" refType="userD" fact="-1"/>
            <dgm:constr type="w" for="ch" forName="fiveDotsPict" refType="userD" fact="3.25"/>
            <dgm:constr type="h" for="ch" forName="fiveDotsPict" refType="userD" fact="3.25"/>
          </dgm:constrLst>
        </dgm:else>
      </dgm:choose>
      <dgm:layoutNode name="space1">
        <dgm:alg type="sp"/>
        <dgm:shape xmlns:r="http://schemas.openxmlformats.org/officeDocument/2006/relationships" r:blip="">
          <dgm:adjLst/>
        </dgm:shape>
      </dgm:layoutNode>
      <dgm:layoutNode name="space2">
        <dgm:alg type="sp"/>
        <dgm:shape xmlns:r="http://schemas.openxmlformats.org/officeDocument/2006/relationships" r:blip="">
          <dgm:adjLst/>
        </dgm:shape>
      </dgm:layoutNode>
      <dgm:choose name="Name6">
        <dgm:if name="Name7" axis="ch" ptType="node" func="cnt" op="gte" val="1">
          <dgm:forEach name="Name8" axis="ch" ptType="sibTrans" hideLastTrans="0" cnt="1">
            <dgm:layoutNode name="pictA1">
              <dgm:alg type="sp"/>
              <dgm:shape xmlns:r="http://schemas.openxmlformats.org/officeDocument/2006/relationships" r:blip="">
                <dgm:adjLst/>
              </dgm:shape>
              <dgm:presOf/>
              <dgm:forEach name="Name9" ref="imageRepeat"/>
            </dgm:layoutNode>
            <dgm:layoutNode name="oneDot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11" refType="userD"/>
                <dgm:constr type="h" for="ch" forName="dotPict_11" refType="userD"/>
              </dgm:constrLst>
              <dgm:layoutNode name="dotPict_1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10">
          <dgm:layoutNode name="pictB1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11">
        <dgm:if name="Name12" axis="ch" ptType="node" func="cnt" op="gte" val="2">
          <dgm:forEach name="Name13" axis="ch" ptType="sibTrans" hideLastTrans="0" st="2" cnt="1">
            <dgm:layoutNode name="pictA2">
              <dgm:alg type="sp"/>
              <dgm:shape xmlns:r="http://schemas.openxmlformats.org/officeDocument/2006/relationships" r:blip="">
                <dgm:adjLst/>
              </dgm:shape>
              <dgm:presOf/>
              <dgm:forEach name="Name14" ref="imageRepeat"/>
            </dgm:layoutNode>
            <dgm:layoutNode name="two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21" refType="userD"/>
                <dgm:constr type="h" for="ch" forName="dotPict_21" refType="userD"/>
                <dgm:constr type="l" for="ch" forName="dotPict_22" refType="userD" fact="1.5"/>
                <dgm:constr type="w" for="ch" forName="dotPict_22" refType="userD"/>
                <dgm:constr type="h" for="ch" forName="dotPict_22" refType="userD"/>
              </dgm:constrLst>
              <dgm:layoutNode name="dotPict_2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2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15">
          <dgm:layoutNode name="pictB2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16">
        <dgm:if name="Name17" axis="ch" ptType="node" func="cnt" op="gte" val="3">
          <dgm:forEach name="Name18" axis="ch" ptType="sibTrans" hideLastTrans="0" st="3" cnt="1">
            <dgm:layoutNode name="pictA3">
              <dgm:alg type="sp"/>
              <dgm:shape xmlns:r="http://schemas.openxmlformats.org/officeDocument/2006/relationships" r:blip="">
                <dgm:adjLst/>
              </dgm:shape>
              <dgm:presOf/>
              <dgm:forEach name="Name19" ref="imageRepeat"/>
            </dgm:layoutNode>
            <dgm:layoutNode name="three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Pict_31"/>
                <dgm:constr type="t" for="ch" forName="dotPict_31" refType="userD" fact="2.25"/>
                <dgm:constr type="w" for="ch" forName="dotPict_31" refType="userD"/>
                <dgm:constr type="h" for="ch" forName="dotPict_31" refType="userD"/>
                <dgm:constr type="l" for="ch" forName="dotPict_32" refType="userD" fact="1.125"/>
                <dgm:constr type="t" for="ch" forName="dotPict_32" refType="userD" fact="1.125"/>
                <dgm:constr type="w" for="ch" forName="dotPict_32" refType="userD"/>
                <dgm:constr type="h" for="ch" forName="dotPict_32" refType="userD"/>
                <dgm:constr type="l" for="ch" forName="dotPict_33" refType="userD" fact="2.25"/>
                <dgm:constr type="t" for="ch" forName="dotPict_33"/>
                <dgm:constr type="w" for="ch" forName="dotPict_33" refType="userD"/>
                <dgm:constr type="h" for="ch" forName="dotPict_33" refType="userD"/>
              </dgm:constrLst>
              <dgm:layoutNode name="dotPict_3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3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3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20">
          <dgm:layoutNode name="pictB3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21">
        <dgm:if name="Name22" axis="ch" ptType="node" func="cnt" op="gte" val="4">
          <dgm:forEach name="Name23" axis="ch" ptType="sibTrans" hideLastTrans="0" st="4" cnt="1">
            <dgm:layoutNode name="pictA4">
              <dgm:alg type="sp"/>
              <dgm:shape xmlns:r="http://schemas.openxmlformats.org/officeDocument/2006/relationships" r:blip="">
                <dgm:adjLst/>
              </dgm:shape>
              <dgm:presOf/>
              <dgm:forEach name="Name24" ref="imageRepeat"/>
            </dgm:layoutNode>
            <dgm:layoutNode name="four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41" refType="userD"/>
                <dgm:constr type="h" for="ch" forName="dotPict_41" refType="userD"/>
                <dgm:constr type="l" for="ch" forName="dotPict_42" refType="userD" fact="1.5"/>
                <dgm:constr type="w" for="ch" forName="dotPict_42" refType="userD"/>
                <dgm:constr type="h" for="ch" forName="dotPict_42" refType="userD"/>
                <dgm:constr type="t" for="ch" forName="dotPict_43" refType="userD" fact="1.5"/>
                <dgm:constr type="w" for="ch" forName="dotPict_43" refType="userD"/>
                <dgm:constr type="h" for="ch" forName="dotPict_43" refType="userD"/>
                <dgm:constr type="l" for="ch" forName="dotPict_44" refType="userD" fact="1.5"/>
                <dgm:constr type="t" for="ch" forName="dotPict_44" refType="userD" fact="1.5"/>
                <dgm:constr type="w" for="ch" forName="dotPict_44" refType="userD"/>
                <dgm:constr type="h" for="ch" forName="dotPict_44" refType="userD"/>
              </dgm:constrLst>
              <dgm:layoutNode name="dotPict_4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25">
          <dgm:layoutNode name="pictB4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26">
        <dgm:if name="Name27" axis="ch" ptType="node" func="cnt" op="gte" val="5">
          <dgm:forEach name="Name28" axis="ch" ptType="sibTrans" hideLastTrans="0" st="5" cnt="1">
            <dgm:layoutNode name="pictA5">
              <dgm:alg type="sp"/>
              <dgm:shape xmlns:r="http://schemas.openxmlformats.org/officeDocument/2006/relationships" r:blip="">
                <dgm:adjLst/>
              </dgm:shape>
              <dgm:presOf/>
              <dgm:forEach name="Name29" ref="imageRepeat"/>
            </dgm:layoutNode>
            <dgm:layoutNode name="five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Pict_51"/>
                <dgm:constr type="t" for="ch" forName="dotPict_51" refType="userD" fact="2.25"/>
                <dgm:constr type="w" for="ch" forName="dotPict_51" refType="userD"/>
                <dgm:constr type="h" for="ch" forName="dotPict_51" refType="userD"/>
                <dgm:constr type="l" for="ch" forName="dotPict_52" refType="userD" fact="1.125"/>
                <dgm:constr type="t" for="ch" forName="dotPict_52" refType="userD" fact="1.125"/>
                <dgm:constr type="w" for="ch" forName="dotPict_52" refType="userD"/>
                <dgm:constr type="h" for="ch" forName="dotPict_52" refType="userD"/>
                <dgm:constr type="l" for="ch" forName="dotPict_53" refType="userD" fact="2.25"/>
                <dgm:constr type="t" for="ch" forName="dotPict_53"/>
                <dgm:constr type="w" for="ch" forName="dotPict_53" refType="userD"/>
                <dgm:constr type="h" for="ch" forName="dotPict_53" refType="userD"/>
                <dgm:constr type="l" for="ch" forName="dotPict_54"/>
                <dgm:constr type="t" for="ch" forName="dotPict_54"/>
                <dgm:constr type="w" for="ch" forName="dotPict_54" refType="userD"/>
                <dgm:constr type="h" for="ch" forName="dotPict_54" refType="userD"/>
                <dgm:constr type="l" for="ch" forName="dotPict_55" refType="userD" fact="2.25"/>
                <dgm:constr type="t" for="ch" forName="dotPict_55" refType="userD" fact="2.25"/>
                <dgm:constr type="w" for="ch" forName="dotPict_55" refType="userD"/>
                <dgm:constr type="h" for="ch" forName="dotPict_55" refType="userD"/>
              </dgm:constrLst>
              <dgm:layoutNode name="dotPict_5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5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30">
          <dgm:layoutNode name="pictB5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</dgm:layoutNode>
    <dgm:layoutNode name="txLine">
      <dgm:choose name="Name31">
        <dgm:if name="Name32" func="var" arg="dir" op="equ" val="norm">
          <dgm:alg type="lin">
            <dgm:param type="horzAlign" val="r"/>
          </dgm:alg>
        </dgm:if>
        <dgm:else name="Name33">
          <dgm:alg type="lin">
            <dgm:param type="horzAlign" val="l"/>
            <dgm:param type="linDir" val="fromR"/>
          </dgm:alg>
        </dgm:else>
      </dgm:choose>
      <dgm:constrLst>
        <dgm:constr type="primFontSz" for="ch" ptType="node" op="equ" val="65"/>
        <dgm:constr type="w" for="ch" ptType="node" refType="primFontSz" refFor="ch" refPtType="node" fact="0.5"/>
        <dgm:constr type="h" for="ch" ptType="node" refType="h"/>
      </dgm:constrLst>
      <dgm:ruleLst>
        <dgm:rule type="primFontSz" for="ch" ptType="node" val="5" fact="NaN" max="NaN"/>
      </dgm:ruleLst>
      <dgm:forEach name="Name34" axis="ch" ptType="node">
        <dgm:choose name="Name35">
          <dgm:if name="Name36" axis="self" ptType="node" func="pos" op="equ" val="1">
            <dgm:layoutNode name="oneDot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11" refType="userD"/>
                <dgm:constr type="h" for="ch" forName="dotTx_11" refType="userD"/>
              </dgm:constrLst>
              <dgm:layoutNode name="dotTx_1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37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38" axis="self" ptType="node" func="pos" op="equ" val="2">
            <dgm:layoutNode name="two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21" refType="userD"/>
                <dgm:constr type="h" for="ch" forName="dotTx_21" refType="userD"/>
                <dgm:constr type="l" for="ch" forName="dotTx_22" refType="userD" fact="1.5"/>
                <dgm:constr type="w" for="ch" forName="dotTx_22" refType="userD"/>
                <dgm:constr type="h" for="ch" forName="dotTx_22" refType="userD"/>
              </dgm:constrLst>
              <dgm:layoutNode name="dotTx_2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2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39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0" axis="self" ptType="node" func="pos" op="equ" val="3">
            <dgm:layoutNode name="three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Tx_31"/>
                <dgm:constr type="t" for="ch" forName="dotTx_31" refType="userD" fact="2.25"/>
                <dgm:constr type="w" for="ch" forName="dotTx_31" refType="userD"/>
                <dgm:constr type="h" for="ch" forName="dotTx_31" refType="userD"/>
                <dgm:constr type="l" for="ch" forName="dotTx_32" refType="userD" fact="1.125"/>
                <dgm:constr type="t" for="ch" forName="dotTx_32" refType="userD" fact="1.125"/>
                <dgm:constr type="w" for="ch" forName="dotTx_32" refType="userD"/>
                <dgm:constr type="h" for="ch" forName="dotTx_32" refType="userD"/>
                <dgm:constr type="l" for="ch" forName="dotTx_33" refType="userD" fact="2.25"/>
                <dgm:constr type="t" for="ch" forName="dotTx_33"/>
                <dgm:constr type="w" for="ch" forName="dotTx_33" refType="userD"/>
                <dgm:constr type="h" for="ch" forName="dotTx_33" refType="userD"/>
              </dgm:constrLst>
              <dgm:layoutNode name="dotTx_3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3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3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1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2" axis="self" ptType="node" func="pos" op="equ" val="4">
            <dgm:layoutNode name="four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41" refType="userD"/>
                <dgm:constr type="h" for="ch" forName="dotTx_41" refType="userD"/>
                <dgm:constr type="l" for="ch" forName="dotTx_42" refType="userD" fact="1.5"/>
                <dgm:constr type="w" for="ch" forName="dotTx_42" refType="userD"/>
                <dgm:constr type="h" for="ch" forName="dotTx_42" refType="userD"/>
                <dgm:constr type="t" for="ch" forName="dotTx_43" refType="userD" fact="1.5"/>
                <dgm:constr type="w" for="ch" forName="dotTx_43" refType="userD"/>
                <dgm:constr type="h" for="ch" forName="dotTx_43" refType="userD"/>
                <dgm:constr type="l" for="ch" forName="dotTx_44" refType="userD" fact="1.5"/>
                <dgm:constr type="t" for="ch" forName="dotTx_44" refType="userD" fact="1.5"/>
                <dgm:constr type="w" for="ch" forName="dotTx_44" refType="userD"/>
                <dgm:constr type="h" for="ch" forName="dotTx_44" refType="userD"/>
              </dgm:constrLst>
              <dgm:layoutNode name="dotTx_4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3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4" axis="self" ptType="node" func="pos" op="equ" val="5">
            <dgm:layoutNode name="five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Tx_51"/>
                <dgm:constr type="t" for="ch" forName="dotTx_51" refType="userD" fact="2.25"/>
                <dgm:constr type="w" for="ch" forName="dotTx_51" refType="userD"/>
                <dgm:constr type="h" for="ch" forName="dotTx_51" refType="userD"/>
                <dgm:constr type="l" for="ch" forName="dotTx_52" refType="userD" fact="1.125"/>
                <dgm:constr type="t" for="ch" forName="dotTx_52" refType="userD" fact="1.125"/>
                <dgm:constr type="w" for="ch" forName="dotTx_52" refType="userD"/>
                <dgm:constr type="h" for="ch" forName="dotTx_52" refType="userD"/>
                <dgm:constr type="l" for="ch" forName="dotTx_53" refType="userD" fact="2.25"/>
                <dgm:constr type="t" for="ch" forName="dotTx_53"/>
                <dgm:constr type="w" for="ch" forName="dotTx_53" refType="userD"/>
                <dgm:constr type="h" for="ch" forName="dotTx_53" refType="userD"/>
                <dgm:constr type="l" for="ch" forName="dotTx_54"/>
                <dgm:constr type="t" for="ch" forName="dotTx_54"/>
                <dgm:constr type="w" for="ch" forName="dotTx_54" refType="userD"/>
                <dgm:constr type="h" for="ch" forName="dotTx_54" refType="userD"/>
                <dgm:constr type="l" for="ch" forName="dotTx_55" refType="userD" fact="2.25"/>
                <dgm:constr type="t" for="ch" forName="dotTx_55" refType="userD" fact="2.25"/>
                <dgm:constr type="w" for="ch" forName="dotTx_55" refType="userD"/>
                <dgm:constr type="h" for="ch" forName="dotTx_55" refType="userD"/>
              </dgm:constrLst>
              <dgm:layoutNode name="dotTx_5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5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5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else name="Name46"/>
        </dgm:choos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3/layout/SpiralPicture">
  <dgm:title val=""/>
  <dgm:desc val=""/>
  <dgm:catLst>
    <dgm:cat type="picture" pri="4000"/>
    <dgm:cat type="pictureconvert" pri="4000"/>
  </dgm:catLst>
  <dgm:samp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11" srcId="0" destId="1" srcOrd="0" destOrd="0"/>
        <dgm:cxn modelId="12" srcId="0" destId="2" srcOrd="0" destOrd="0"/>
        <dgm:cxn modelId="13" srcId="0" destId="3" srcOrd="0" destOrd="0"/>
        <dgm:cxn modelId="14" srcId="0" destId="4" srcOrd="0" destOrd="0"/>
        <dgm:cxn modelId="15" srcId="0" destId="5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5"/>
      <dgm:dir/>
    </dgm:varLst>
    <dgm:alg type="composite">
      <dgm:param type="ar" val="1.515"/>
    </dgm:alg>
    <dgm:shape xmlns:r="http://schemas.openxmlformats.org/officeDocument/2006/relationships" r:blip="">
      <dgm:adjLst/>
    </dgm:shape>
    <dgm:constrLst>
      <dgm:constr type="w" for="ch" forName="picts" refType="w"/>
      <dgm:constr type="h" for="ch" forName="picts" refType="h" fact="0.93"/>
      <dgm:constr type="b" for="ch" forName="txLine" refType="h"/>
      <dgm:constr type="w" for="ch" forName="txLine" refType="w"/>
      <dgm:constr type="h" for="ch" forName="txLine" refType="h" fact="0.07"/>
      <dgm:constr type="userD" for="des" refType="h" fact="0.016"/>
    </dgm:constrLst>
    <dgm:forEach name="Name1" axis="self" ptType="parTrans">
      <dgm:forEach name="Name2" axis="self" ptType="sibTrans" st="2">
        <dgm:forEach name="imageRepeat" axis="self">
          <dgm:layoutNode name="imageRepeatNode" styleLbl="alignNode1">
            <dgm:alg type="sp"/>
            <dgm:shape xmlns:r="http://schemas.openxmlformats.org/officeDocument/2006/relationships" type="rect" r:blip="" blipPhldr="1">
              <dgm:adjLst/>
            </dgm:shape>
            <dgm:presOf axis="self"/>
          </dgm:layoutNode>
        </dgm:forEach>
      </dgm:forEach>
    </dgm:forEach>
    <dgm:layoutNode name="picts">
      <dgm:alg type="composite"/>
      <dgm:shape xmlns:r="http://schemas.openxmlformats.org/officeDocument/2006/relationships" r:blip="">
        <dgm:adjLst/>
      </dgm:shape>
      <dgm:choose name="Name3">
        <dgm:if name="Name4" func="var" arg="dir" op="equ" val="norm">
          <dgm:constrLst>
            <dgm:constr type="userD"/>
            <dgm:constr type="w" for="ch" forName="space1" refType="h"/>
            <dgm:constr type="h" for="ch" forName="space1" refType="h"/>
            <dgm:constr type="r" for="ch" forName="space2" refType="w"/>
            <dgm:constr type="w" for="ch" forName="space2" refType="h" fact="0.608"/>
            <dgm:constr type="l" for="ch" forName="pictA1"/>
            <dgm:constr type="t" for="ch" forName="pictA1"/>
            <dgm:constr type="w" for="ch" forName="pictA1" refType="h"/>
            <dgm:constr type="h" for="ch" forName="pictA1" refType="h"/>
            <dgm:constr type="l" for="ch" forName="pictB1"/>
            <dgm:constr type="t" for="ch" forName="pictB1"/>
            <dgm:constr type="w" for="ch" forName="pictB1" refType="h"/>
            <dgm:constr type="h" for="ch" forName="pictB1" refType="h"/>
            <dgm:constr type="r" for="ch" forName="oneDotPict" refType="r" refFor="ch" refForName="pictA1"/>
            <dgm:constr type="b" for="ch" forName="oneDotPict" refType="b" refFor="ch" refForName="pictA1"/>
            <dgm:constr type="rOff" for="ch" forName="oneDotPict" refType="userD" fact="-1"/>
            <dgm:constr type="bOff" for="ch" forName="oneDotPict" refType="userD" fact="-1"/>
            <dgm:constr type="w" for="ch" forName="oneDotPict" refType="userD"/>
            <dgm:constr type="h" for="ch" forName="oneDotPict" refType="userD"/>
            <dgm:constr type="r" for="ch" forName="pictA2" refType="w"/>
            <dgm:constr type="t" for="ch" forName="pictA2"/>
            <dgm:constr type="w" for="ch" forName="pictA2" refType="h" fact="0.608"/>
            <dgm:constr type="h" for="ch" forName="pictA2" refType="h" fact="0.608"/>
            <dgm:constr type="r" for="ch" forName="pictB2" refType="w"/>
            <dgm:constr type="t" for="ch" forName="pictB2"/>
            <dgm:constr type="w" for="ch" forName="pictB2" refType="h" fact="0.608"/>
            <dgm:constr type="h" for="ch" forName="pictB2" refType="h" fact="0.608"/>
            <dgm:constr type="r" for="ch" forName="twoDotsPict" refType="r" refFor="ch" refForName="pictA2"/>
            <dgm:constr type="b" for="ch" forName="twoDotsPict" refType="b" refFor="ch" refForName="pictA2"/>
            <dgm:constr type="rOff" for="ch" forName="twoDotsPict" refType="userD" fact="-1"/>
            <dgm:constr type="bOff" for="ch" forName="twoDotsPict" refType="userD" fact="-1"/>
            <dgm:constr type="w" for="ch" forName="twoDotsPict" refType="userD" fact="2.5"/>
            <dgm:constr type="h" for="ch" forName="twoDotsPict" refType="userD"/>
            <dgm:constr type="r" for="ch" forName="pictA3" refType="w"/>
            <dgm:constr type="b" for="ch" forName="pictA3" refType="h"/>
            <dgm:constr type="w" for="ch" forName="pictA3" refType="h" fact="0.371"/>
            <dgm:constr type="h" for="ch" forName="pictA3" refType="h" fact="0.371"/>
            <dgm:constr type="r" for="ch" forName="pictB3" refType="w"/>
            <dgm:constr type="b" for="ch" forName="pictB3" refType="h"/>
            <dgm:constr type="w" for="ch" forName="pictB3" refType="h" fact="0.371"/>
            <dgm:constr type="h" for="ch" forName="pictB3" refType="h" fact="0.371"/>
            <dgm:constr type="r" for="ch" forName="threeDotsPict" refType="r" refFor="ch" refForName="pictA3"/>
            <dgm:constr type="b" for="ch" forName="threeDotsPict" refType="b" refFor="ch" refForName="pictA3"/>
            <dgm:constr type="rOff" for="ch" forName="threeDotsPict" refType="userD" fact="-1"/>
            <dgm:constr type="bOff" for="ch" forName="threeDotsPict" refType="userD" fact="-1"/>
            <dgm:constr type="w" for="ch" forName="threeDotsPict" refType="userD" fact="3.25"/>
            <dgm:constr type="h" for="ch" forName="threeDotsPict" refType="userD" fact="3.25"/>
            <dgm:constr type="l" for="ch" forName="pictA4" refType="l" refFor="ch" refForName="space2"/>
            <dgm:constr type="b" for="ch" forName="pictA4" refType="h"/>
            <dgm:constr type="w" for="ch" forName="pictA4" refType="h" fact="0.216"/>
            <dgm:constr type="h" for="ch" forName="pictA4" refType="h" fact="0.216"/>
            <dgm:constr type="l" for="ch" forName="pictB4" refType="l" refFor="ch" refForName="space2"/>
            <dgm:constr type="b" for="ch" forName="pictB4" refType="h"/>
            <dgm:constr type="w" for="ch" forName="pictB4" refType="h" fact="0.216"/>
            <dgm:constr type="h" for="ch" forName="pictB4" refType="h" fact="0.216"/>
            <dgm:constr type="r" for="ch" forName="fourDotsPict" refType="r" refFor="ch" refForName="pictA4"/>
            <dgm:constr type="b" for="ch" forName="fourDotsPict" refType="b" refFor="ch" refForName="pictA4"/>
            <dgm:constr type="rOff" for="ch" forName="fourDotsPict" refType="userD" fact="-1"/>
            <dgm:constr type="bOff" for="ch" forName="fourDotsPict" refType="userD" fact="-1"/>
            <dgm:constr type="w" for="ch" forName="fourDotsPict" refType="userD" fact="2.5"/>
            <dgm:constr type="h" for="ch" forName="fourDotsPict" refType="userD" fact="2.5"/>
            <dgm:constr type="l" for="ch" forName="pictA5" refType="l" refFor="ch" refForName="space2"/>
            <dgm:constr type="t" for="ch" forName="pictA5" refType="h" fact="0.629"/>
            <dgm:constr type="w" for="ch" forName="pictA5" refType="h" fact="0.216"/>
            <dgm:constr type="h" for="ch" forName="pictA5" refType="h" fact="0.133"/>
            <dgm:constr type="l" for="ch" forName="pictB5" refType="l" refFor="ch" refForName="space2"/>
            <dgm:constr type="t" for="ch" forName="pictB5" refType="h" fact="0.629"/>
            <dgm:constr type="w" for="ch" forName="pictB5" refType="h" fact="0.216"/>
            <dgm:constr type="h" for="ch" forName="pictB5" refType="h" fact="0.133"/>
            <dgm:constr type="r" for="ch" forName="fiveDotsPict" refType="r" refFor="ch" refForName="pictA5"/>
            <dgm:constr type="b" for="ch" forName="fiveDotsPict" refType="b" refFor="ch" refForName="pictA5"/>
            <dgm:constr type="rOff" for="ch" forName="fiveDotsPict" refType="userD" fact="-1"/>
            <dgm:constr type="bOff" for="ch" forName="fiveDotsPict" refType="userD" fact="-1"/>
            <dgm:constr type="w" for="ch" forName="fiveDotsPict" refType="userD" fact="3.25"/>
            <dgm:constr type="h" for="ch" forName="fiveDotsPict" refType="userD" fact="3.25"/>
          </dgm:constrLst>
        </dgm:if>
        <dgm:else name="Name5">
          <dgm:constrLst>
            <dgm:constr type="userD"/>
            <dgm:constr type="w" for="ch" forName="space1" refType="h"/>
            <dgm:constr type="h" for="ch" forName="space1" refType="h"/>
            <dgm:constr type="l" for="ch" forName="space2"/>
            <dgm:constr type="w" for="ch" forName="space2" refType="h" fact="0.608"/>
            <dgm:constr type="r" for="ch" forName="pictA1" refType="w"/>
            <dgm:constr type="t" for="ch" forName="pictA1"/>
            <dgm:constr type="w" for="ch" forName="pictA1" refType="h"/>
            <dgm:constr type="h" for="ch" forName="pictA1" refType="h"/>
            <dgm:constr type="r" for="ch" forName="pictB1" refType="w"/>
            <dgm:constr type="t" for="ch" forName="pictB1"/>
            <dgm:constr type="w" for="ch" forName="pictB1" refType="h"/>
            <dgm:constr type="h" for="ch" forName="pictB1" refType="h"/>
            <dgm:constr type="r" for="ch" forName="oneDotPict" refType="r" refFor="ch" refForName="pictA1"/>
            <dgm:constr type="b" for="ch" forName="oneDotPict" refType="b" refFor="ch" refForName="pictA1"/>
            <dgm:constr type="rOff" for="ch" forName="oneDotPict" refType="userD" fact="-1"/>
            <dgm:constr type="bOff" for="ch" forName="oneDotPict" refType="userD" fact="-1"/>
            <dgm:constr type="w" for="ch" forName="oneDotPict" refType="userD"/>
            <dgm:constr type="h" for="ch" forName="oneDotPict" refType="userD"/>
            <dgm:constr type="l" for="ch" forName="pictA2"/>
            <dgm:constr type="t" for="ch" forName="pictA2"/>
            <dgm:constr type="w" for="ch" forName="pictA2" refType="h" fact="0.608"/>
            <dgm:constr type="h" for="ch" forName="pictA2" refType="h" fact="0.608"/>
            <dgm:constr type="l" for="ch" forName="pictB2"/>
            <dgm:constr type="t" for="ch" forName="pictB2"/>
            <dgm:constr type="w" for="ch" forName="pictB2" refType="h" fact="0.608"/>
            <dgm:constr type="h" for="ch" forName="pictB2" refType="h" fact="0.608"/>
            <dgm:constr type="r" for="ch" forName="twoDotsPict" refType="r" refFor="ch" refForName="pictA2"/>
            <dgm:constr type="b" for="ch" forName="twoDotsPict" refType="b" refFor="ch" refForName="pictA2"/>
            <dgm:constr type="rOff" for="ch" forName="twoDotsPict" refType="userD" fact="-1"/>
            <dgm:constr type="bOff" for="ch" forName="twoDotsPict" refType="userD" fact="-1"/>
            <dgm:constr type="w" for="ch" forName="twoDotsPict" refType="userD" fact="2.5"/>
            <dgm:constr type="h" for="ch" forName="twoDotsPict" refType="userD"/>
            <dgm:constr type="l" for="ch" forName="pictA3"/>
            <dgm:constr type="b" for="ch" forName="pictA3" refType="h"/>
            <dgm:constr type="w" for="ch" forName="pictA3" refType="h" fact="0.371"/>
            <dgm:constr type="h" for="ch" forName="pictA3" refType="h" fact="0.371"/>
            <dgm:constr type="l" for="ch" forName="pictB3"/>
            <dgm:constr type="b" for="ch" forName="pictB3" refType="h"/>
            <dgm:constr type="w" for="ch" forName="pictB3" refType="h" fact="0.371"/>
            <dgm:constr type="h" for="ch" forName="pictB3" refType="h" fact="0.371"/>
            <dgm:constr type="r" for="ch" forName="threeDotsPict" refType="r" refFor="ch" refForName="pictA3"/>
            <dgm:constr type="b" for="ch" forName="threeDotsPict" refType="b" refFor="ch" refForName="pictA3"/>
            <dgm:constr type="rOff" for="ch" forName="threeDotsPict" refType="userD" fact="-1"/>
            <dgm:constr type="bOff" for="ch" forName="threeDotsPict" refType="userD" fact="-1"/>
            <dgm:constr type="w" for="ch" forName="threeDotsPict" refType="userD" fact="3.25"/>
            <dgm:constr type="h" for="ch" forName="threeDotsPict" refType="userD" fact="3.25"/>
            <dgm:constr type="r" for="ch" forName="pictA4" refType="r" refFor="ch" refForName="space2"/>
            <dgm:constr type="b" for="ch" forName="pictA4" refType="h"/>
            <dgm:constr type="w" for="ch" forName="pictA4" refType="h" fact="0.216"/>
            <dgm:constr type="h" for="ch" forName="pictA4" refType="h" fact="0.216"/>
            <dgm:constr type="r" for="ch" forName="pictB4" refType="r" refFor="ch" refForName="space2"/>
            <dgm:constr type="b" for="ch" forName="pictB4" refType="h"/>
            <dgm:constr type="w" for="ch" forName="pictB4" refType="h" fact="0.216"/>
            <dgm:constr type="h" for="ch" forName="pictB4" refType="h" fact="0.216"/>
            <dgm:constr type="r" for="ch" forName="fourDotsPict" refType="r" refFor="ch" refForName="pictA4"/>
            <dgm:constr type="b" for="ch" forName="fourDotsPict" refType="b" refFor="ch" refForName="pictA4"/>
            <dgm:constr type="rOff" for="ch" forName="fourDotsPict" refType="userD" fact="-1"/>
            <dgm:constr type="bOff" for="ch" forName="fourDotsPict" refType="userD" fact="-1"/>
            <dgm:constr type="w" for="ch" forName="fourDotsPict" refType="userD" fact="2.5"/>
            <dgm:constr type="h" for="ch" forName="fourDotsPict" refType="userD" fact="2.5"/>
            <dgm:constr type="r" for="ch" forName="pictA5" refType="r" refFor="ch" refForName="space2"/>
            <dgm:constr type="t" for="ch" forName="pictA5" refType="h" fact="0.629"/>
            <dgm:constr type="w" for="ch" forName="pictA5" refType="h" fact="0.216"/>
            <dgm:constr type="h" for="ch" forName="pictA5" refType="h" fact="0.133"/>
            <dgm:constr type="r" for="ch" forName="pictB5" refType="r" refFor="ch" refForName="space2"/>
            <dgm:constr type="t" for="ch" forName="pictB5" refType="h" fact="0.629"/>
            <dgm:constr type="w" for="ch" forName="pictB5" refType="h" fact="0.216"/>
            <dgm:constr type="h" for="ch" forName="pictB5" refType="h" fact="0.133"/>
            <dgm:constr type="r" for="ch" forName="fiveDotsPict" refType="r" refFor="ch" refForName="pictA5"/>
            <dgm:constr type="b" for="ch" forName="fiveDotsPict" refType="b" refFor="ch" refForName="pictA5"/>
            <dgm:constr type="rOff" for="ch" forName="fiveDotsPict" refType="userD" fact="-1"/>
            <dgm:constr type="bOff" for="ch" forName="fiveDotsPict" refType="userD" fact="-1"/>
            <dgm:constr type="w" for="ch" forName="fiveDotsPict" refType="userD" fact="3.25"/>
            <dgm:constr type="h" for="ch" forName="fiveDotsPict" refType="userD" fact="3.25"/>
          </dgm:constrLst>
        </dgm:else>
      </dgm:choose>
      <dgm:layoutNode name="space1">
        <dgm:alg type="sp"/>
        <dgm:shape xmlns:r="http://schemas.openxmlformats.org/officeDocument/2006/relationships" r:blip="">
          <dgm:adjLst/>
        </dgm:shape>
      </dgm:layoutNode>
      <dgm:layoutNode name="space2">
        <dgm:alg type="sp"/>
        <dgm:shape xmlns:r="http://schemas.openxmlformats.org/officeDocument/2006/relationships" r:blip="">
          <dgm:adjLst/>
        </dgm:shape>
      </dgm:layoutNode>
      <dgm:choose name="Name6">
        <dgm:if name="Name7" axis="ch" ptType="node" func="cnt" op="gte" val="1">
          <dgm:forEach name="Name8" axis="ch" ptType="sibTrans" hideLastTrans="0" cnt="1">
            <dgm:layoutNode name="pictA1">
              <dgm:alg type="sp"/>
              <dgm:shape xmlns:r="http://schemas.openxmlformats.org/officeDocument/2006/relationships" r:blip="">
                <dgm:adjLst/>
              </dgm:shape>
              <dgm:presOf/>
              <dgm:forEach name="Name9" ref="imageRepeat"/>
            </dgm:layoutNode>
            <dgm:layoutNode name="oneDot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11" refType="userD"/>
                <dgm:constr type="h" for="ch" forName="dotPict_11" refType="userD"/>
              </dgm:constrLst>
              <dgm:layoutNode name="dotPict_1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10">
          <dgm:layoutNode name="pictB1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11">
        <dgm:if name="Name12" axis="ch" ptType="node" func="cnt" op="gte" val="2">
          <dgm:forEach name="Name13" axis="ch" ptType="sibTrans" hideLastTrans="0" st="2" cnt="1">
            <dgm:layoutNode name="pictA2">
              <dgm:alg type="sp"/>
              <dgm:shape xmlns:r="http://schemas.openxmlformats.org/officeDocument/2006/relationships" r:blip="">
                <dgm:adjLst/>
              </dgm:shape>
              <dgm:presOf/>
              <dgm:forEach name="Name14" ref="imageRepeat"/>
            </dgm:layoutNode>
            <dgm:layoutNode name="two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21" refType="userD"/>
                <dgm:constr type="h" for="ch" forName="dotPict_21" refType="userD"/>
                <dgm:constr type="l" for="ch" forName="dotPict_22" refType="userD" fact="1.5"/>
                <dgm:constr type="w" for="ch" forName="dotPict_22" refType="userD"/>
                <dgm:constr type="h" for="ch" forName="dotPict_22" refType="userD"/>
              </dgm:constrLst>
              <dgm:layoutNode name="dotPict_2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2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15">
          <dgm:layoutNode name="pictB2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16">
        <dgm:if name="Name17" axis="ch" ptType="node" func="cnt" op="gte" val="3">
          <dgm:forEach name="Name18" axis="ch" ptType="sibTrans" hideLastTrans="0" st="3" cnt="1">
            <dgm:layoutNode name="pictA3">
              <dgm:alg type="sp"/>
              <dgm:shape xmlns:r="http://schemas.openxmlformats.org/officeDocument/2006/relationships" r:blip="">
                <dgm:adjLst/>
              </dgm:shape>
              <dgm:presOf/>
              <dgm:forEach name="Name19" ref="imageRepeat"/>
            </dgm:layoutNode>
            <dgm:layoutNode name="three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Pict_31"/>
                <dgm:constr type="t" for="ch" forName="dotPict_31" refType="userD" fact="2.25"/>
                <dgm:constr type="w" for="ch" forName="dotPict_31" refType="userD"/>
                <dgm:constr type="h" for="ch" forName="dotPict_31" refType="userD"/>
                <dgm:constr type="l" for="ch" forName="dotPict_32" refType="userD" fact="1.125"/>
                <dgm:constr type="t" for="ch" forName="dotPict_32" refType="userD" fact="1.125"/>
                <dgm:constr type="w" for="ch" forName="dotPict_32" refType="userD"/>
                <dgm:constr type="h" for="ch" forName="dotPict_32" refType="userD"/>
                <dgm:constr type="l" for="ch" forName="dotPict_33" refType="userD" fact="2.25"/>
                <dgm:constr type="t" for="ch" forName="dotPict_33"/>
                <dgm:constr type="w" for="ch" forName="dotPict_33" refType="userD"/>
                <dgm:constr type="h" for="ch" forName="dotPict_33" refType="userD"/>
              </dgm:constrLst>
              <dgm:layoutNode name="dotPict_3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3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3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20">
          <dgm:layoutNode name="pictB3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21">
        <dgm:if name="Name22" axis="ch" ptType="node" func="cnt" op="gte" val="4">
          <dgm:forEach name="Name23" axis="ch" ptType="sibTrans" hideLastTrans="0" st="4" cnt="1">
            <dgm:layoutNode name="pictA4">
              <dgm:alg type="sp"/>
              <dgm:shape xmlns:r="http://schemas.openxmlformats.org/officeDocument/2006/relationships" r:blip="">
                <dgm:adjLst/>
              </dgm:shape>
              <dgm:presOf/>
              <dgm:forEach name="Name24" ref="imageRepeat"/>
            </dgm:layoutNode>
            <dgm:layoutNode name="four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41" refType="userD"/>
                <dgm:constr type="h" for="ch" forName="dotPict_41" refType="userD"/>
                <dgm:constr type="l" for="ch" forName="dotPict_42" refType="userD" fact="1.5"/>
                <dgm:constr type="w" for="ch" forName="dotPict_42" refType="userD"/>
                <dgm:constr type="h" for="ch" forName="dotPict_42" refType="userD"/>
                <dgm:constr type="t" for="ch" forName="dotPict_43" refType="userD" fact="1.5"/>
                <dgm:constr type="w" for="ch" forName="dotPict_43" refType="userD"/>
                <dgm:constr type="h" for="ch" forName="dotPict_43" refType="userD"/>
                <dgm:constr type="l" for="ch" forName="dotPict_44" refType="userD" fact="1.5"/>
                <dgm:constr type="t" for="ch" forName="dotPict_44" refType="userD" fact="1.5"/>
                <dgm:constr type="w" for="ch" forName="dotPict_44" refType="userD"/>
                <dgm:constr type="h" for="ch" forName="dotPict_44" refType="userD"/>
              </dgm:constrLst>
              <dgm:layoutNode name="dotPict_4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25">
          <dgm:layoutNode name="pictB4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26">
        <dgm:if name="Name27" axis="ch" ptType="node" func="cnt" op="gte" val="5">
          <dgm:forEach name="Name28" axis="ch" ptType="sibTrans" hideLastTrans="0" st="5" cnt="1">
            <dgm:layoutNode name="pictA5">
              <dgm:alg type="sp"/>
              <dgm:shape xmlns:r="http://schemas.openxmlformats.org/officeDocument/2006/relationships" r:blip="">
                <dgm:adjLst/>
              </dgm:shape>
              <dgm:presOf/>
              <dgm:forEach name="Name29" ref="imageRepeat"/>
            </dgm:layoutNode>
            <dgm:layoutNode name="five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Pict_51"/>
                <dgm:constr type="t" for="ch" forName="dotPict_51" refType="userD" fact="2.25"/>
                <dgm:constr type="w" for="ch" forName="dotPict_51" refType="userD"/>
                <dgm:constr type="h" for="ch" forName="dotPict_51" refType="userD"/>
                <dgm:constr type="l" for="ch" forName="dotPict_52" refType="userD" fact="1.125"/>
                <dgm:constr type="t" for="ch" forName="dotPict_52" refType="userD" fact="1.125"/>
                <dgm:constr type="w" for="ch" forName="dotPict_52" refType="userD"/>
                <dgm:constr type="h" for="ch" forName="dotPict_52" refType="userD"/>
                <dgm:constr type="l" for="ch" forName="dotPict_53" refType="userD" fact="2.25"/>
                <dgm:constr type="t" for="ch" forName="dotPict_53"/>
                <dgm:constr type="w" for="ch" forName="dotPict_53" refType="userD"/>
                <dgm:constr type="h" for="ch" forName="dotPict_53" refType="userD"/>
                <dgm:constr type="l" for="ch" forName="dotPict_54"/>
                <dgm:constr type="t" for="ch" forName="dotPict_54"/>
                <dgm:constr type="w" for="ch" forName="dotPict_54" refType="userD"/>
                <dgm:constr type="h" for="ch" forName="dotPict_54" refType="userD"/>
                <dgm:constr type="l" for="ch" forName="dotPict_55" refType="userD" fact="2.25"/>
                <dgm:constr type="t" for="ch" forName="dotPict_55" refType="userD" fact="2.25"/>
                <dgm:constr type="w" for="ch" forName="dotPict_55" refType="userD"/>
                <dgm:constr type="h" for="ch" forName="dotPict_55" refType="userD"/>
              </dgm:constrLst>
              <dgm:layoutNode name="dotPict_5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5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30">
          <dgm:layoutNode name="pictB5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</dgm:layoutNode>
    <dgm:layoutNode name="txLine">
      <dgm:choose name="Name31">
        <dgm:if name="Name32" func="var" arg="dir" op="equ" val="norm">
          <dgm:alg type="lin">
            <dgm:param type="horzAlign" val="r"/>
          </dgm:alg>
        </dgm:if>
        <dgm:else name="Name33">
          <dgm:alg type="lin">
            <dgm:param type="horzAlign" val="l"/>
            <dgm:param type="linDir" val="fromR"/>
          </dgm:alg>
        </dgm:else>
      </dgm:choose>
      <dgm:constrLst>
        <dgm:constr type="primFontSz" for="ch" ptType="node" op="equ" val="65"/>
        <dgm:constr type="w" for="ch" ptType="node" refType="primFontSz" refFor="ch" refPtType="node" fact="0.5"/>
        <dgm:constr type="h" for="ch" ptType="node" refType="h"/>
      </dgm:constrLst>
      <dgm:ruleLst>
        <dgm:rule type="primFontSz" for="ch" ptType="node" val="5" fact="NaN" max="NaN"/>
      </dgm:ruleLst>
      <dgm:forEach name="Name34" axis="ch" ptType="node">
        <dgm:choose name="Name35">
          <dgm:if name="Name36" axis="self" ptType="node" func="pos" op="equ" val="1">
            <dgm:layoutNode name="oneDot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11" refType="userD"/>
                <dgm:constr type="h" for="ch" forName="dotTx_11" refType="userD"/>
              </dgm:constrLst>
              <dgm:layoutNode name="dotTx_1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37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38" axis="self" ptType="node" func="pos" op="equ" val="2">
            <dgm:layoutNode name="two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21" refType="userD"/>
                <dgm:constr type="h" for="ch" forName="dotTx_21" refType="userD"/>
                <dgm:constr type="l" for="ch" forName="dotTx_22" refType="userD" fact="1.5"/>
                <dgm:constr type="w" for="ch" forName="dotTx_22" refType="userD"/>
                <dgm:constr type="h" for="ch" forName="dotTx_22" refType="userD"/>
              </dgm:constrLst>
              <dgm:layoutNode name="dotTx_2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2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39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0" axis="self" ptType="node" func="pos" op="equ" val="3">
            <dgm:layoutNode name="three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Tx_31"/>
                <dgm:constr type="t" for="ch" forName="dotTx_31" refType="userD" fact="2.25"/>
                <dgm:constr type="w" for="ch" forName="dotTx_31" refType="userD"/>
                <dgm:constr type="h" for="ch" forName="dotTx_31" refType="userD"/>
                <dgm:constr type="l" for="ch" forName="dotTx_32" refType="userD" fact="1.125"/>
                <dgm:constr type="t" for="ch" forName="dotTx_32" refType="userD" fact="1.125"/>
                <dgm:constr type="w" for="ch" forName="dotTx_32" refType="userD"/>
                <dgm:constr type="h" for="ch" forName="dotTx_32" refType="userD"/>
                <dgm:constr type="l" for="ch" forName="dotTx_33" refType="userD" fact="2.25"/>
                <dgm:constr type="t" for="ch" forName="dotTx_33"/>
                <dgm:constr type="w" for="ch" forName="dotTx_33" refType="userD"/>
                <dgm:constr type="h" for="ch" forName="dotTx_33" refType="userD"/>
              </dgm:constrLst>
              <dgm:layoutNode name="dotTx_3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3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3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1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2" axis="self" ptType="node" func="pos" op="equ" val="4">
            <dgm:layoutNode name="four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41" refType="userD"/>
                <dgm:constr type="h" for="ch" forName="dotTx_41" refType="userD"/>
                <dgm:constr type="l" for="ch" forName="dotTx_42" refType="userD" fact="1.5"/>
                <dgm:constr type="w" for="ch" forName="dotTx_42" refType="userD"/>
                <dgm:constr type="h" for="ch" forName="dotTx_42" refType="userD"/>
                <dgm:constr type="t" for="ch" forName="dotTx_43" refType="userD" fact="1.5"/>
                <dgm:constr type="w" for="ch" forName="dotTx_43" refType="userD"/>
                <dgm:constr type="h" for="ch" forName="dotTx_43" refType="userD"/>
                <dgm:constr type="l" for="ch" forName="dotTx_44" refType="userD" fact="1.5"/>
                <dgm:constr type="t" for="ch" forName="dotTx_44" refType="userD" fact="1.5"/>
                <dgm:constr type="w" for="ch" forName="dotTx_44" refType="userD"/>
                <dgm:constr type="h" for="ch" forName="dotTx_44" refType="userD"/>
              </dgm:constrLst>
              <dgm:layoutNode name="dotTx_4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3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4" axis="self" ptType="node" func="pos" op="equ" val="5">
            <dgm:layoutNode name="five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Tx_51"/>
                <dgm:constr type="t" for="ch" forName="dotTx_51" refType="userD" fact="2.25"/>
                <dgm:constr type="w" for="ch" forName="dotTx_51" refType="userD"/>
                <dgm:constr type="h" for="ch" forName="dotTx_51" refType="userD"/>
                <dgm:constr type="l" for="ch" forName="dotTx_52" refType="userD" fact="1.125"/>
                <dgm:constr type="t" for="ch" forName="dotTx_52" refType="userD" fact="1.125"/>
                <dgm:constr type="w" for="ch" forName="dotTx_52" refType="userD"/>
                <dgm:constr type="h" for="ch" forName="dotTx_52" refType="userD"/>
                <dgm:constr type="l" for="ch" forName="dotTx_53" refType="userD" fact="2.25"/>
                <dgm:constr type="t" for="ch" forName="dotTx_53"/>
                <dgm:constr type="w" for="ch" forName="dotTx_53" refType="userD"/>
                <dgm:constr type="h" for="ch" forName="dotTx_53" refType="userD"/>
                <dgm:constr type="l" for="ch" forName="dotTx_54"/>
                <dgm:constr type="t" for="ch" forName="dotTx_54"/>
                <dgm:constr type="w" for="ch" forName="dotTx_54" refType="userD"/>
                <dgm:constr type="h" for="ch" forName="dotTx_54" refType="userD"/>
                <dgm:constr type="l" for="ch" forName="dotTx_55" refType="userD" fact="2.25"/>
                <dgm:constr type="t" for="ch" forName="dotTx_55" refType="userD" fact="2.25"/>
                <dgm:constr type="w" for="ch" forName="dotTx_55" refType="userD"/>
                <dgm:constr type="h" for="ch" forName="dotTx_55" refType="userD"/>
              </dgm:constrLst>
              <dgm:layoutNode name="dotTx_5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5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5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else name="Name46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utnik 19">
            <a:extLst>
              <a:ext uri="{FF2B5EF4-FFF2-40B4-BE49-F238E27FC236}">
                <a16:creationId xmlns:a16="http://schemas.microsoft.com/office/drawing/2014/main" id="{12960271-843E-4B06-87AC-4446965F6F8A}"/>
              </a:ext>
            </a:extLst>
          </p:cNvPr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Pravokutnik 20">
            <a:extLst>
              <a:ext uri="{FF2B5EF4-FFF2-40B4-BE49-F238E27FC236}">
                <a16:creationId xmlns:a16="http://schemas.microsoft.com/office/drawing/2014/main" id="{B41E9703-302E-4FA8-A958-D9F25780010C}"/>
              </a:ext>
            </a:extLst>
          </p:cNvPr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Pravokutnik 21">
            <a:extLst>
              <a:ext uri="{FF2B5EF4-FFF2-40B4-BE49-F238E27FC236}">
                <a16:creationId xmlns:a16="http://schemas.microsoft.com/office/drawing/2014/main" id="{25F1AC26-97E9-4A40-A9DC-0A4CB6CABDD3}"/>
              </a:ext>
            </a:extLst>
          </p:cNvPr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Pravokutnik 23">
            <a:extLst>
              <a:ext uri="{FF2B5EF4-FFF2-40B4-BE49-F238E27FC236}">
                <a16:creationId xmlns:a16="http://schemas.microsoft.com/office/drawing/2014/main" id="{45EBC809-0F21-4249-95A5-B5280C570CCC}"/>
              </a:ext>
            </a:extLst>
          </p:cNvPr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Pravokutnik 24">
            <a:extLst>
              <a:ext uri="{FF2B5EF4-FFF2-40B4-BE49-F238E27FC236}">
                <a16:creationId xmlns:a16="http://schemas.microsoft.com/office/drawing/2014/main" id="{6ECCAE49-37EE-480C-856D-8CEA65230EA4}"/>
              </a:ext>
            </a:extLst>
          </p:cNvPr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1" name="Zaobljeni pravokutnik 25">
            <a:extLst>
              <a:ext uri="{FF2B5EF4-FFF2-40B4-BE49-F238E27FC236}">
                <a16:creationId xmlns:a16="http://schemas.microsoft.com/office/drawing/2014/main" id="{6D156FE1-E485-4A49-BDF4-F9FB6A8BBA57}"/>
              </a:ext>
            </a:extLst>
          </p:cNvPr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2" name="Zaobljeni pravokutnik 26">
            <a:extLst>
              <a:ext uri="{FF2B5EF4-FFF2-40B4-BE49-F238E27FC236}">
                <a16:creationId xmlns:a16="http://schemas.microsoft.com/office/drawing/2014/main" id="{FB8015EC-588A-4542-AB9E-2866F993B9FB}"/>
              </a:ext>
            </a:extLst>
          </p:cNvPr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Pravokutnik 40">
            <a:extLst>
              <a:ext uri="{FF2B5EF4-FFF2-40B4-BE49-F238E27FC236}">
                <a16:creationId xmlns:a16="http://schemas.microsoft.com/office/drawing/2014/main" id="{D0FDD122-E3DD-4FE9-B71F-E513D2DA756A}"/>
              </a:ext>
            </a:extLst>
          </p:cNvPr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Pravokutnik 41">
            <a:extLst>
              <a:ext uri="{FF2B5EF4-FFF2-40B4-BE49-F238E27FC236}">
                <a16:creationId xmlns:a16="http://schemas.microsoft.com/office/drawing/2014/main" id="{45905D71-D2E2-46CA-8569-C9EC3B2C0DD2}"/>
              </a:ext>
            </a:extLst>
          </p:cNvPr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Pravokutnik 42">
            <a:extLst>
              <a:ext uri="{FF2B5EF4-FFF2-40B4-BE49-F238E27FC236}">
                <a16:creationId xmlns:a16="http://schemas.microsoft.com/office/drawing/2014/main" id="{EE63E306-7C8C-46BC-8090-EB2C507E4394}"/>
              </a:ext>
            </a:extLst>
          </p:cNvPr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Pravokutnik 43">
            <a:extLst>
              <a:ext uri="{FF2B5EF4-FFF2-40B4-BE49-F238E27FC236}">
                <a16:creationId xmlns:a16="http://schemas.microsoft.com/office/drawing/2014/main" id="{AAC71E8C-484A-4B83-BCB2-F9D823C97451}"/>
              </a:ext>
            </a:extLst>
          </p:cNvPr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Naslov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hr-HR"/>
              <a:t>Uredite stil naslova matrice</a:t>
            </a:r>
            <a:endParaRPr lang="en-US"/>
          </a:p>
        </p:txBody>
      </p:sp>
      <p:sp>
        <p:nvSpPr>
          <p:cNvPr id="9" name="Podnaslov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hr-HR"/>
              <a:t>Uredite stil podnaslova matrice</a:t>
            </a:r>
            <a:endParaRPr lang="en-US"/>
          </a:p>
        </p:txBody>
      </p:sp>
      <p:sp>
        <p:nvSpPr>
          <p:cNvPr id="17" name="Rezervirano mjesto datuma 27">
            <a:extLst>
              <a:ext uri="{FF2B5EF4-FFF2-40B4-BE49-F238E27FC236}">
                <a16:creationId xmlns:a16="http://schemas.microsoft.com/office/drawing/2014/main" id="{511B6653-695E-45C8-928C-BCF83B91E0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15AD5F-47DA-4520-8B7B-E9FE8582C13A}" type="datetimeFigureOut">
              <a:rPr lang="hr-HR"/>
              <a:pPr>
                <a:defRPr/>
              </a:pPr>
              <a:t>8.11.2019.</a:t>
            </a:fld>
            <a:endParaRPr lang="hr-HR"/>
          </a:p>
        </p:txBody>
      </p:sp>
      <p:sp>
        <p:nvSpPr>
          <p:cNvPr id="18" name="Rezervirano mjesto podnožja 16">
            <a:extLst>
              <a:ext uri="{FF2B5EF4-FFF2-40B4-BE49-F238E27FC236}">
                <a16:creationId xmlns:a16="http://schemas.microsoft.com/office/drawing/2014/main" id="{C5B77C58-833E-4EFA-A115-431BCD8DD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19" name="Rezervirano mjesto broja slajda 28">
            <a:extLst>
              <a:ext uri="{FF2B5EF4-FFF2-40B4-BE49-F238E27FC236}">
                <a16:creationId xmlns:a16="http://schemas.microsoft.com/office/drawing/2014/main" id="{93ACAF1E-D05F-4A1C-A8E8-179FE21DC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A726201-84B8-44DE-8464-D20BCD79AFD8}" type="slidenum">
              <a:rPr lang="hr-HR" altLang="sr-Latn-RS"/>
              <a:pPr>
                <a:defRPr/>
              </a:pPr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1878668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Rezervirano mjesto datuma 13">
            <a:extLst>
              <a:ext uri="{FF2B5EF4-FFF2-40B4-BE49-F238E27FC236}">
                <a16:creationId xmlns:a16="http://schemas.microsoft.com/office/drawing/2014/main" id="{11FA52C1-1E93-49C6-AEEA-8EA913947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AC57F-B993-4DBD-915F-2A8129B21BA7}" type="datetimeFigureOut">
              <a:rPr lang="hr-HR"/>
              <a:pPr>
                <a:defRPr/>
              </a:pPr>
              <a:t>8.11.2019.</a:t>
            </a:fld>
            <a:endParaRPr lang="hr-HR"/>
          </a:p>
        </p:txBody>
      </p:sp>
      <p:sp>
        <p:nvSpPr>
          <p:cNvPr id="5" name="Rezervirano mjesto podnožja 2">
            <a:extLst>
              <a:ext uri="{FF2B5EF4-FFF2-40B4-BE49-F238E27FC236}">
                <a16:creationId xmlns:a16="http://schemas.microsoft.com/office/drawing/2014/main" id="{5703F9AA-4DCD-4281-B125-FB67F5950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zervirano mjesto broja slajda 22">
            <a:extLst>
              <a:ext uri="{FF2B5EF4-FFF2-40B4-BE49-F238E27FC236}">
                <a16:creationId xmlns:a16="http://schemas.microsoft.com/office/drawing/2014/main" id="{7616CD83-5900-4ACB-B83B-B890C7BD0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201DC-B9ED-449E-9DD2-C437DA3C6DDA}" type="slidenum">
              <a:rPr lang="hr-HR" altLang="sr-Latn-RS"/>
              <a:pPr>
                <a:defRPr/>
              </a:pPr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2396635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hr-HR"/>
              <a:t>Uredite stil naslova matrice</a:t>
            </a:r>
            <a:endParaRPr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Rezervirano mjesto datuma 13">
            <a:extLst>
              <a:ext uri="{FF2B5EF4-FFF2-40B4-BE49-F238E27FC236}">
                <a16:creationId xmlns:a16="http://schemas.microsoft.com/office/drawing/2014/main" id="{DE71A725-4BB8-461B-A36B-098972DCD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0BB15-D440-42FB-8258-9ECC8993B277}" type="datetimeFigureOut">
              <a:rPr lang="hr-HR"/>
              <a:pPr>
                <a:defRPr/>
              </a:pPr>
              <a:t>8.11.2019.</a:t>
            </a:fld>
            <a:endParaRPr lang="hr-HR"/>
          </a:p>
        </p:txBody>
      </p:sp>
      <p:sp>
        <p:nvSpPr>
          <p:cNvPr id="5" name="Rezervirano mjesto podnožja 2">
            <a:extLst>
              <a:ext uri="{FF2B5EF4-FFF2-40B4-BE49-F238E27FC236}">
                <a16:creationId xmlns:a16="http://schemas.microsoft.com/office/drawing/2014/main" id="{269F547E-9B34-4B7C-8A66-CDFB906E6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zervirano mjesto broja slajda 22">
            <a:extLst>
              <a:ext uri="{FF2B5EF4-FFF2-40B4-BE49-F238E27FC236}">
                <a16:creationId xmlns:a16="http://schemas.microsoft.com/office/drawing/2014/main" id="{1B89EE82-81E9-478E-B996-9A778B47B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AF62E-B104-4C4B-94B8-F8B22BD3F3BB}" type="slidenum">
              <a:rPr lang="hr-HR" altLang="sr-Latn-RS"/>
              <a:pPr>
                <a:defRPr/>
              </a:pPr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1568301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Rezervirano mjesto datuma 13">
            <a:extLst>
              <a:ext uri="{FF2B5EF4-FFF2-40B4-BE49-F238E27FC236}">
                <a16:creationId xmlns:a16="http://schemas.microsoft.com/office/drawing/2014/main" id="{958C4C8B-B079-4847-9D77-1C272863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15CEF-016D-4F1D-B38A-ECA4D9FD4CC0}" type="datetimeFigureOut">
              <a:rPr lang="hr-HR"/>
              <a:pPr>
                <a:defRPr/>
              </a:pPr>
              <a:t>8.11.2019.</a:t>
            </a:fld>
            <a:endParaRPr lang="hr-HR"/>
          </a:p>
        </p:txBody>
      </p:sp>
      <p:sp>
        <p:nvSpPr>
          <p:cNvPr id="5" name="Rezervirano mjesto podnožja 2">
            <a:extLst>
              <a:ext uri="{FF2B5EF4-FFF2-40B4-BE49-F238E27FC236}">
                <a16:creationId xmlns:a16="http://schemas.microsoft.com/office/drawing/2014/main" id="{F8FEA94A-19BA-413F-9382-070A240F3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zervirano mjesto broja slajda 22">
            <a:extLst>
              <a:ext uri="{FF2B5EF4-FFF2-40B4-BE49-F238E27FC236}">
                <a16:creationId xmlns:a16="http://schemas.microsoft.com/office/drawing/2014/main" id="{DBC30CDB-9E8A-4A27-B514-3E9DC7FF1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6AAE5-07C5-4887-A6BD-AFF881F1CF98}" type="slidenum">
              <a:rPr lang="hr-HR" altLang="sr-Latn-RS"/>
              <a:pPr>
                <a:defRPr/>
              </a:pPr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1356989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hr-HR"/>
              <a:t>Uredite stil naslova matrice</a:t>
            </a:r>
            <a:endParaRPr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datuma 13">
            <a:extLst>
              <a:ext uri="{FF2B5EF4-FFF2-40B4-BE49-F238E27FC236}">
                <a16:creationId xmlns:a16="http://schemas.microsoft.com/office/drawing/2014/main" id="{8E6EBA4D-7BF5-462C-89F0-4DD1B9A07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90A6A-6878-4033-A898-AA2AA705F19C}" type="datetimeFigureOut">
              <a:rPr lang="hr-HR"/>
              <a:pPr>
                <a:defRPr/>
              </a:pPr>
              <a:t>8.11.2019.</a:t>
            </a:fld>
            <a:endParaRPr lang="hr-HR"/>
          </a:p>
        </p:txBody>
      </p:sp>
      <p:sp>
        <p:nvSpPr>
          <p:cNvPr id="5" name="Rezervirano mjesto podnožja 2">
            <a:extLst>
              <a:ext uri="{FF2B5EF4-FFF2-40B4-BE49-F238E27FC236}">
                <a16:creationId xmlns:a16="http://schemas.microsoft.com/office/drawing/2014/main" id="{9C6DE380-BCFB-4276-8073-4549237F7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zervirano mjesto broja slajda 22">
            <a:extLst>
              <a:ext uri="{FF2B5EF4-FFF2-40B4-BE49-F238E27FC236}">
                <a16:creationId xmlns:a16="http://schemas.microsoft.com/office/drawing/2014/main" id="{E635D6AF-4034-4C37-B7BE-63D1495B7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50AA1-8B5F-4872-9FCA-B1850A14C8C9}" type="slidenum">
              <a:rPr lang="hr-HR" altLang="sr-Latn-RS"/>
              <a:pPr>
                <a:defRPr/>
              </a:pPr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1209846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5" name="Rezervirano mjesto datuma 13">
            <a:extLst>
              <a:ext uri="{FF2B5EF4-FFF2-40B4-BE49-F238E27FC236}">
                <a16:creationId xmlns:a16="http://schemas.microsoft.com/office/drawing/2014/main" id="{D487CE05-9A4A-4671-9A62-8FFB20901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877CD-2149-448D-AB6A-C18D55CDAF3B}" type="datetimeFigureOut">
              <a:rPr lang="hr-HR"/>
              <a:pPr>
                <a:defRPr/>
              </a:pPr>
              <a:t>8.11.2019.</a:t>
            </a:fld>
            <a:endParaRPr lang="hr-HR"/>
          </a:p>
        </p:txBody>
      </p:sp>
      <p:sp>
        <p:nvSpPr>
          <p:cNvPr id="6" name="Rezervirano mjesto podnožja 2">
            <a:extLst>
              <a:ext uri="{FF2B5EF4-FFF2-40B4-BE49-F238E27FC236}">
                <a16:creationId xmlns:a16="http://schemas.microsoft.com/office/drawing/2014/main" id="{80B691EF-AC49-4DEA-AAA9-0696FC537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zervirano mjesto broja slajda 22">
            <a:extLst>
              <a:ext uri="{FF2B5EF4-FFF2-40B4-BE49-F238E27FC236}">
                <a16:creationId xmlns:a16="http://schemas.microsoft.com/office/drawing/2014/main" id="{06895C9C-4B2B-4B54-BFB6-843376757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E2774-C88A-402A-A42F-FECA12F97F68}" type="slidenum">
              <a:rPr lang="hr-HR" altLang="sr-Latn-RS"/>
              <a:pPr>
                <a:defRPr/>
              </a:pPr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2427274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hr-HR"/>
              <a:t>Uredite stil naslova matrice</a:t>
            </a:r>
            <a:endParaRPr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sadržaja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7" name="Rezervirano mjesto datuma 25">
            <a:extLst>
              <a:ext uri="{FF2B5EF4-FFF2-40B4-BE49-F238E27FC236}">
                <a16:creationId xmlns:a16="http://schemas.microsoft.com/office/drawing/2014/main" id="{33639CEA-3773-4483-80B3-03ED72142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2391D05-AA08-48CB-8A4A-F4A570A7A875}" type="datetimeFigureOut">
              <a:rPr lang="hr-HR"/>
              <a:pPr>
                <a:defRPr/>
              </a:pPr>
              <a:t>8.11.2019.</a:t>
            </a:fld>
            <a:endParaRPr lang="hr-HR"/>
          </a:p>
        </p:txBody>
      </p:sp>
      <p:sp>
        <p:nvSpPr>
          <p:cNvPr id="8" name="Rezervirano mjesto broja slajda 26">
            <a:extLst>
              <a:ext uri="{FF2B5EF4-FFF2-40B4-BE49-F238E27FC236}">
                <a16:creationId xmlns:a16="http://schemas.microsoft.com/office/drawing/2014/main" id="{5CEB16E1-78D0-47B2-91C5-54967BDA4B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B6FDF-9005-45F5-AC35-D11594AA7E73}" type="slidenum">
              <a:rPr lang="hr-HR" altLang="sr-Latn-RS"/>
              <a:pPr>
                <a:defRPr/>
              </a:pPr>
              <a:t>‹#›</a:t>
            </a:fld>
            <a:endParaRPr lang="hr-HR" altLang="sr-Latn-RS"/>
          </a:p>
        </p:txBody>
      </p:sp>
      <p:sp>
        <p:nvSpPr>
          <p:cNvPr id="9" name="Rezervirano mjesto podnožja 27">
            <a:extLst>
              <a:ext uri="{FF2B5EF4-FFF2-40B4-BE49-F238E27FC236}">
                <a16:creationId xmlns:a16="http://schemas.microsoft.com/office/drawing/2014/main" id="{69988D01-F242-4AB7-8C3A-539AD1BA86C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17703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hr-HR"/>
              <a:t>Uredite stil naslova matrice</a:t>
            </a:r>
            <a:endParaRPr lang="en-US"/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F73096C1-A2C2-49CC-8FB3-FC9D4F2AB1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C21976-0AA5-4D51-9DFB-3EBB1739EBE9}" type="datetimeFigureOut">
              <a:rPr lang="hr-HR"/>
              <a:pPr>
                <a:defRPr/>
              </a:pPr>
              <a:t>8.11.2019.</a:t>
            </a:fld>
            <a:endParaRPr lang="hr-HR"/>
          </a:p>
        </p:txBody>
      </p:sp>
      <p:sp>
        <p:nvSpPr>
          <p:cNvPr id="4" name="Rezervirano mjesto podnožja 3">
            <a:extLst>
              <a:ext uri="{FF2B5EF4-FFF2-40B4-BE49-F238E27FC236}">
                <a16:creationId xmlns:a16="http://schemas.microsoft.com/office/drawing/2014/main" id="{D270BA22-DFA4-42BA-8F42-43F783B11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1DDAF715-EA2B-4057-A72D-7ACAEA8DE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1DF03-1413-4592-85AF-5093037806E0}" type="slidenum">
              <a:rPr lang="hr-HR" altLang="sr-Latn-RS"/>
              <a:pPr>
                <a:defRPr/>
              </a:pPr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1236083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3">
            <a:extLst>
              <a:ext uri="{FF2B5EF4-FFF2-40B4-BE49-F238E27FC236}">
                <a16:creationId xmlns:a16="http://schemas.microsoft.com/office/drawing/2014/main" id="{517F1FE2-7BF8-49F3-B8DE-CB31B05B1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77D2D-C1A2-426C-97A1-D043F19075D0}" type="datetimeFigureOut">
              <a:rPr lang="hr-HR"/>
              <a:pPr>
                <a:defRPr/>
              </a:pPr>
              <a:t>8.11.2019.</a:t>
            </a:fld>
            <a:endParaRPr lang="hr-HR"/>
          </a:p>
        </p:txBody>
      </p:sp>
      <p:sp>
        <p:nvSpPr>
          <p:cNvPr id="3" name="Rezervirano mjesto podnožja 2">
            <a:extLst>
              <a:ext uri="{FF2B5EF4-FFF2-40B4-BE49-F238E27FC236}">
                <a16:creationId xmlns:a16="http://schemas.microsoft.com/office/drawing/2014/main" id="{42551767-9B1C-4867-B16C-611C3DC07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4" name="Rezervirano mjesto broja slajda 22">
            <a:extLst>
              <a:ext uri="{FF2B5EF4-FFF2-40B4-BE49-F238E27FC236}">
                <a16:creationId xmlns:a16="http://schemas.microsoft.com/office/drawing/2014/main" id="{473057FE-4336-40A1-A574-D17E1F0EC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0736E-533C-4C79-9ABC-19F4BEA10166}" type="slidenum">
              <a:rPr lang="hr-HR" altLang="sr-Latn-RS"/>
              <a:pPr>
                <a:defRPr/>
              </a:pPr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3995868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hr-HR"/>
              <a:t>Uredite stil naslova matrice</a:t>
            </a:r>
            <a:endParaRPr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5" name="Rezervirano mjesto datuma 13">
            <a:extLst>
              <a:ext uri="{FF2B5EF4-FFF2-40B4-BE49-F238E27FC236}">
                <a16:creationId xmlns:a16="http://schemas.microsoft.com/office/drawing/2014/main" id="{2434180D-06E9-4F80-9B29-16540F3DA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E4CD1-3F41-4E67-8076-0521423D95C3}" type="datetimeFigureOut">
              <a:rPr lang="hr-HR"/>
              <a:pPr>
                <a:defRPr/>
              </a:pPr>
              <a:t>8.11.2019.</a:t>
            </a:fld>
            <a:endParaRPr lang="hr-HR"/>
          </a:p>
        </p:txBody>
      </p:sp>
      <p:sp>
        <p:nvSpPr>
          <p:cNvPr id="6" name="Rezervirano mjesto podnožja 2">
            <a:extLst>
              <a:ext uri="{FF2B5EF4-FFF2-40B4-BE49-F238E27FC236}">
                <a16:creationId xmlns:a16="http://schemas.microsoft.com/office/drawing/2014/main" id="{729FF180-F6AA-4C06-90C3-ACF4ECADF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zervirano mjesto broja slajda 22">
            <a:extLst>
              <a:ext uri="{FF2B5EF4-FFF2-40B4-BE49-F238E27FC236}">
                <a16:creationId xmlns:a16="http://schemas.microsoft.com/office/drawing/2014/main" id="{549C62A0-431F-4314-B59D-EDD9C6782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FDB79-63F7-4E32-A8EC-F5072B7CC289}" type="slidenum">
              <a:rPr lang="hr-HR" altLang="sr-Latn-RS"/>
              <a:pPr>
                <a:defRPr/>
              </a:pPr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2892285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hr-HR"/>
              <a:t>Uredite stil naslova matrice</a:t>
            </a:r>
            <a:endParaRPr lang="en-US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hr-HR" noProof="0"/>
              <a:t>Kliknite ikonu da biste dodali  sliku</a:t>
            </a:r>
            <a:endParaRPr lang="en-US" noProof="0" dirty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datuma 13">
            <a:extLst>
              <a:ext uri="{FF2B5EF4-FFF2-40B4-BE49-F238E27FC236}">
                <a16:creationId xmlns:a16="http://schemas.microsoft.com/office/drawing/2014/main" id="{7ACBA1DD-C57D-4787-9424-21A5F459A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67958-78DB-4B2F-AC67-93CC06DA5E1E}" type="datetimeFigureOut">
              <a:rPr lang="hr-HR"/>
              <a:pPr>
                <a:defRPr/>
              </a:pPr>
              <a:t>8.11.2019.</a:t>
            </a:fld>
            <a:endParaRPr lang="hr-HR"/>
          </a:p>
        </p:txBody>
      </p:sp>
      <p:sp>
        <p:nvSpPr>
          <p:cNvPr id="6" name="Rezervirano mjesto podnožja 2">
            <a:extLst>
              <a:ext uri="{FF2B5EF4-FFF2-40B4-BE49-F238E27FC236}">
                <a16:creationId xmlns:a16="http://schemas.microsoft.com/office/drawing/2014/main" id="{FC3AE5FE-B480-4639-880B-6D8AAF99D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zervirano mjesto broja slajda 22">
            <a:extLst>
              <a:ext uri="{FF2B5EF4-FFF2-40B4-BE49-F238E27FC236}">
                <a16:creationId xmlns:a16="http://schemas.microsoft.com/office/drawing/2014/main" id="{EE68D991-99FD-4077-AA6B-36414E4E6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2F127-53D4-4534-8424-A7BE65898C0E}" type="slidenum">
              <a:rPr lang="hr-HR" altLang="sr-Latn-RS"/>
              <a:pPr>
                <a:defRPr/>
              </a:pPr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1378248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ravokutnik 27">
            <a:extLst>
              <a:ext uri="{FF2B5EF4-FFF2-40B4-BE49-F238E27FC236}">
                <a16:creationId xmlns:a16="http://schemas.microsoft.com/office/drawing/2014/main" id="{C486DF11-BC41-4CF1-B3B5-CEFAA1C85BBF}"/>
              </a:ext>
            </a:extLst>
          </p:cNvPr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Pravokutnik 28">
            <a:extLst>
              <a:ext uri="{FF2B5EF4-FFF2-40B4-BE49-F238E27FC236}">
                <a16:creationId xmlns:a16="http://schemas.microsoft.com/office/drawing/2014/main" id="{3B936C59-20E6-4CE6-8AC5-EF4EEEE85664}"/>
              </a:ext>
            </a:extLst>
          </p:cNvPr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Pravokutnik 29">
            <a:extLst>
              <a:ext uri="{FF2B5EF4-FFF2-40B4-BE49-F238E27FC236}">
                <a16:creationId xmlns:a16="http://schemas.microsoft.com/office/drawing/2014/main" id="{42F4F9BF-885A-4A5F-BA17-8A0B404D7EE3}"/>
              </a:ext>
            </a:extLst>
          </p:cNvPr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Pravokutnik 30">
            <a:extLst>
              <a:ext uri="{FF2B5EF4-FFF2-40B4-BE49-F238E27FC236}">
                <a16:creationId xmlns:a16="http://schemas.microsoft.com/office/drawing/2014/main" id="{6C98EAF4-10D9-43EA-B962-D0FB9CF16F6D}"/>
              </a:ext>
            </a:extLst>
          </p:cNvPr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Pravokutnik 31">
            <a:extLst>
              <a:ext uri="{FF2B5EF4-FFF2-40B4-BE49-F238E27FC236}">
                <a16:creationId xmlns:a16="http://schemas.microsoft.com/office/drawing/2014/main" id="{9BDC4D64-4576-49BA-8423-FDF961E998D4}"/>
              </a:ext>
            </a:extLst>
          </p:cNvPr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3" name="Zaobljeni pravokutnik 32">
            <a:extLst>
              <a:ext uri="{FF2B5EF4-FFF2-40B4-BE49-F238E27FC236}">
                <a16:creationId xmlns:a16="http://schemas.microsoft.com/office/drawing/2014/main" id="{C638B63A-E4D9-4761-A737-03B3D490ADF2}"/>
              </a:ext>
            </a:extLst>
          </p:cNvPr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4" name="Zaobljeni pravokutnik 33">
            <a:extLst>
              <a:ext uri="{FF2B5EF4-FFF2-40B4-BE49-F238E27FC236}">
                <a16:creationId xmlns:a16="http://schemas.microsoft.com/office/drawing/2014/main" id="{25CCAA1F-C227-406D-A53D-7A53076160C1}"/>
              </a:ext>
            </a:extLst>
          </p:cNvPr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Pravokutnik 34">
            <a:extLst>
              <a:ext uri="{FF2B5EF4-FFF2-40B4-BE49-F238E27FC236}">
                <a16:creationId xmlns:a16="http://schemas.microsoft.com/office/drawing/2014/main" id="{64E5F7A8-248F-4DAE-AA71-0BB7F2F5A538}"/>
              </a:ext>
            </a:extLst>
          </p:cNvPr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6" name="Pravokutnik 35">
            <a:extLst>
              <a:ext uri="{FF2B5EF4-FFF2-40B4-BE49-F238E27FC236}">
                <a16:creationId xmlns:a16="http://schemas.microsoft.com/office/drawing/2014/main" id="{B0CAA39D-9799-4EC2-BFCF-8FDE506745AC}"/>
              </a:ext>
            </a:extLst>
          </p:cNvPr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7" name="Pravokutnik 36">
            <a:extLst>
              <a:ext uri="{FF2B5EF4-FFF2-40B4-BE49-F238E27FC236}">
                <a16:creationId xmlns:a16="http://schemas.microsoft.com/office/drawing/2014/main" id="{EE2546E6-80B9-456F-99D8-16748F2E9396}"/>
              </a:ext>
            </a:extLst>
          </p:cNvPr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Pravokutnik 37">
            <a:extLst>
              <a:ext uri="{FF2B5EF4-FFF2-40B4-BE49-F238E27FC236}">
                <a16:creationId xmlns:a16="http://schemas.microsoft.com/office/drawing/2014/main" id="{6198DFA1-B0C8-41A8-A0E9-10CF54EA6606}"/>
              </a:ext>
            </a:extLst>
          </p:cNvPr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" name="Pravokutnik 38">
            <a:extLst>
              <a:ext uri="{FF2B5EF4-FFF2-40B4-BE49-F238E27FC236}">
                <a16:creationId xmlns:a16="http://schemas.microsoft.com/office/drawing/2014/main" id="{A7929D9D-9B42-4656-95FA-1E5445DE253D}"/>
              </a:ext>
            </a:extLst>
          </p:cNvPr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0" name="Pravokutnik 39">
            <a:extLst>
              <a:ext uri="{FF2B5EF4-FFF2-40B4-BE49-F238E27FC236}">
                <a16:creationId xmlns:a16="http://schemas.microsoft.com/office/drawing/2014/main" id="{64407FBA-02BC-461A-8693-64773DCAFE52}"/>
              </a:ext>
            </a:extLst>
          </p:cNvPr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39" name="Rezervirano mjesto naslova 21">
            <a:extLst>
              <a:ext uri="{FF2B5EF4-FFF2-40B4-BE49-F238E27FC236}">
                <a16:creationId xmlns:a16="http://schemas.microsoft.com/office/drawing/2014/main" id="{484343DC-4F0B-4E75-AA38-C6FC4E6E7A8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r-HR" altLang="sr-Latn-RS"/>
              <a:t>Uredite stil naslova matrice</a:t>
            </a:r>
            <a:endParaRPr lang="en-US" altLang="sr-Latn-RS"/>
          </a:p>
        </p:txBody>
      </p:sp>
      <p:sp>
        <p:nvSpPr>
          <p:cNvPr id="1040" name="Rezervirano mjesto teksta 12">
            <a:extLst>
              <a:ext uri="{FF2B5EF4-FFF2-40B4-BE49-F238E27FC236}">
                <a16:creationId xmlns:a16="http://schemas.microsoft.com/office/drawing/2014/main" id="{DE541B32-5E11-48AC-BD07-F8888661823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r-HR" altLang="sr-Latn-RS"/>
              <a:t>Uredite stilove teksta matrice</a:t>
            </a:r>
          </a:p>
          <a:p>
            <a:pPr lvl="1"/>
            <a:r>
              <a:rPr lang="hr-HR" altLang="sr-Latn-RS"/>
              <a:t>Druga razina</a:t>
            </a:r>
          </a:p>
          <a:p>
            <a:pPr lvl="2"/>
            <a:r>
              <a:rPr lang="hr-HR" altLang="sr-Latn-RS"/>
              <a:t>Treća razina</a:t>
            </a:r>
          </a:p>
          <a:p>
            <a:pPr lvl="3"/>
            <a:r>
              <a:rPr lang="hr-HR" altLang="sr-Latn-RS"/>
              <a:t>Četvrta razina</a:t>
            </a:r>
          </a:p>
          <a:p>
            <a:pPr lvl="4"/>
            <a:r>
              <a:rPr lang="hr-HR" altLang="sr-Latn-RS"/>
              <a:t>Peta razina</a:t>
            </a:r>
            <a:endParaRPr lang="en-US" altLang="sr-Latn-RS"/>
          </a:p>
        </p:txBody>
      </p:sp>
      <p:sp>
        <p:nvSpPr>
          <p:cNvPr id="14" name="Rezervirano mjesto datuma 13">
            <a:extLst>
              <a:ext uri="{FF2B5EF4-FFF2-40B4-BE49-F238E27FC236}">
                <a16:creationId xmlns:a16="http://schemas.microsoft.com/office/drawing/2014/main" id="{D4826A69-8533-488C-B1D7-9A754A0E90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06C10C5-422D-43DD-AF09-3E96496C0989}" type="datetimeFigureOut">
              <a:rPr lang="hr-HR"/>
              <a:pPr>
                <a:defRPr/>
              </a:pPr>
              <a:t>8.11.2019.</a:t>
            </a:fld>
            <a:endParaRPr lang="hr-HR"/>
          </a:p>
        </p:txBody>
      </p:sp>
      <p:sp>
        <p:nvSpPr>
          <p:cNvPr id="3" name="Rezervirano mjesto podnožja 2">
            <a:extLst>
              <a:ext uri="{FF2B5EF4-FFF2-40B4-BE49-F238E27FC236}">
                <a16:creationId xmlns:a16="http://schemas.microsoft.com/office/drawing/2014/main" id="{6F47CEE1-2031-4FCD-8A6E-641FD8733A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23" name="Rezervirano mjesto broja slajda 22">
            <a:extLst>
              <a:ext uri="{FF2B5EF4-FFF2-40B4-BE49-F238E27FC236}">
                <a16:creationId xmlns:a16="http://schemas.microsoft.com/office/drawing/2014/main" id="{902B19B0-A79B-4C4D-AB63-740F9F8BA9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7B8E257-A4A5-40F8-B0ED-BB5C022BF7DF}" type="slidenum">
              <a:rPr lang="hr-HR" altLang="sr-Latn-RS"/>
              <a:pPr>
                <a:defRPr/>
              </a:pPr>
              <a:t>‹#›</a:t>
            </a:fld>
            <a:endParaRPr lang="hr-HR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5" r:id="rId1"/>
    <p:sldLayoutId id="2147484287" r:id="rId2"/>
    <p:sldLayoutId id="2147484288" r:id="rId3"/>
    <p:sldLayoutId id="2147484289" r:id="rId4"/>
    <p:sldLayoutId id="2147484296" r:id="rId5"/>
    <p:sldLayoutId id="2147484297" r:id="rId6"/>
    <p:sldLayoutId id="2147484290" r:id="rId7"/>
    <p:sldLayoutId id="2147484291" r:id="rId8"/>
    <p:sldLayoutId id="2147484292" r:id="rId9"/>
    <p:sldLayoutId id="2147484293" r:id="rId10"/>
    <p:sldLayoutId id="214748429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anose="02040502050405020303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anose="02040502050405020303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anose="02040502050405020303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slov 1">
            <a:extLst>
              <a:ext uri="{FF2B5EF4-FFF2-40B4-BE49-F238E27FC236}">
                <a16:creationId xmlns:a16="http://schemas.microsoft.com/office/drawing/2014/main" id="{7A618A19-4DFF-48D2-AAC9-052385DF4F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60350"/>
            <a:ext cx="7772400" cy="2736850"/>
          </a:xfrm>
        </p:spPr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hr-HR" altLang="sr-Latn-RS" sz="36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Politika digitalnog očuvanja u javno dostupnim podacima i strateškim dokumentima na mrežnim stranicama arhiva zemalja Europske Unije</a:t>
            </a:r>
            <a:endParaRPr lang="hr-HR" altLang="sr-Latn-RS" sz="32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123" name="Podnaslov 2">
            <a:extLst>
              <a:ext uri="{FF2B5EF4-FFF2-40B4-BE49-F238E27FC236}">
                <a16:creationId xmlns:a16="http://schemas.microsoft.com/office/drawing/2014/main" id="{1FF4FD85-8976-49DB-A772-58403EBB3E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388" y="5876925"/>
            <a:ext cx="3384550" cy="889000"/>
          </a:xfrm>
        </p:spPr>
        <p:txBody>
          <a:bodyPr/>
          <a:lstStyle/>
          <a:p>
            <a:pPr marL="63500" eaLnBrk="1" hangingPunct="1"/>
            <a:r>
              <a:rPr lang="hr-HR" altLang="sr-Latn-RS" sz="2000" b="1"/>
              <a:t>Lana Žaja</a:t>
            </a:r>
          </a:p>
          <a:p>
            <a:pPr marL="63500" eaLnBrk="1" hangingPunct="1"/>
            <a:r>
              <a:rPr lang="hr-HR" altLang="sr-Latn-RS" sz="2000" b="1"/>
              <a:t>Hrvatski državni arhiv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slov 1">
            <a:extLst>
              <a:ext uri="{FF2B5EF4-FFF2-40B4-BE49-F238E27FC236}">
                <a16:creationId xmlns:a16="http://schemas.microsoft.com/office/drawing/2014/main" id="{403F6991-2928-4862-8C17-DF928179E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20713"/>
            <a:ext cx="8229600" cy="720725"/>
          </a:xfrm>
        </p:spPr>
        <p:txBody>
          <a:bodyPr/>
          <a:lstStyle/>
          <a:p>
            <a:pPr algn="ctr" eaLnBrk="1" hangingPunct="1"/>
            <a:r>
              <a:rPr lang="hr-HR" altLang="sr-Latn-RS" b="1"/>
              <a:t>Hrvatski državni arhiv</a:t>
            </a:r>
          </a:p>
        </p:txBody>
      </p:sp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id="{39FC1B5A-36F5-408B-BCBB-C1887B87E3D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412776"/>
          <a:ext cx="8229600" cy="5131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slov 1">
            <a:extLst>
              <a:ext uri="{FF2B5EF4-FFF2-40B4-BE49-F238E27FC236}">
                <a16:creationId xmlns:a16="http://schemas.microsoft.com/office/drawing/2014/main" id="{53AD9493-4AAB-43F8-A539-9E5706C79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20713"/>
            <a:ext cx="8229600" cy="720725"/>
          </a:xfrm>
        </p:spPr>
        <p:txBody>
          <a:bodyPr/>
          <a:lstStyle/>
          <a:p>
            <a:pPr algn="ctr" eaLnBrk="1" hangingPunct="1"/>
            <a:r>
              <a:rPr lang="hr-HR" altLang="sr-Latn-RS" b="1"/>
              <a:t>Generalna uprava arhiva Italije</a:t>
            </a:r>
          </a:p>
        </p:txBody>
      </p:sp>
      <p:graphicFrame>
        <p:nvGraphicFramePr>
          <p:cNvPr id="3" name="Rezervirano mjesto sadržaja 2">
            <a:extLst>
              <a:ext uri="{FF2B5EF4-FFF2-40B4-BE49-F238E27FC236}">
                <a16:creationId xmlns:a16="http://schemas.microsoft.com/office/drawing/2014/main" id="{BE27C14E-78D7-4E0D-98EB-5D564E30AC5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39750" y="1557338"/>
          <a:ext cx="8135938" cy="5016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slov 1">
            <a:extLst>
              <a:ext uri="{FF2B5EF4-FFF2-40B4-BE49-F238E27FC236}">
                <a16:creationId xmlns:a16="http://schemas.microsoft.com/office/drawing/2014/main" id="{60696D3B-FEE3-4509-B7E2-8957DE323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390525"/>
            <a:ext cx="8229600" cy="1454150"/>
          </a:xfrm>
        </p:spPr>
        <p:txBody>
          <a:bodyPr/>
          <a:lstStyle/>
          <a:p>
            <a:pPr algn="ctr"/>
            <a:r>
              <a:rPr lang="en-US" altLang="sr-Latn-RS" sz="3600" b="1">
                <a:solidFill>
                  <a:srgbClr val="333333"/>
                </a:solidFill>
                <a:latin typeface="Helvetica Neue"/>
              </a:rPr>
              <a:t>PTAB - Primary Trustworthy Digital Repository Authorisation Body Ltd.</a:t>
            </a:r>
            <a:endParaRPr lang="hr-HR" altLang="sr-Latn-RS" sz="3600" b="1"/>
          </a:p>
        </p:txBody>
      </p:sp>
      <p:pic>
        <p:nvPicPr>
          <p:cNvPr id="16387" name="Rezervirano mjesto sadržaja 3">
            <a:extLst>
              <a:ext uri="{FF2B5EF4-FFF2-40B4-BE49-F238E27FC236}">
                <a16:creationId xmlns:a16="http://schemas.microsoft.com/office/drawing/2014/main" id="{8E42D287-C41C-436F-A03D-F9C22A647C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060575"/>
            <a:ext cx="8229600" cy="4513263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slov 1">
            <a:extLst>
              <a:ext uri="{FF2B5EF4-FFF2-40B4-BE49-F238E27FC236}">
                <a16:creationId xmlns:a16="http://schemas.microsoft.com/office/drawing/2014/main" id="{D5D425B0-3668-4A04-A020-ADD13A542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4813"/>
            <a:ext cx="8229600" cy="1354137"/>
          </a:xfrm>
        </p:spPr>
        <p:txBody>
          <a:bodyPr/>
          <a:lstStyle/>
          <a:p>
            <a:pPr algn="ctr"/>
            <a:r>
              <a:rPr lang="hr-HR" altLang="sr-Latn-RS" sz="3600" b="1"/>
              <a:t>NABCB - National Accreditation Board for Certification Bodies</a:t>
            </a:r>
          </a:p>
        </p:txBody>
      </p:sp>
      <p:pic>
        <p:nvPicPr>
          <p:cNvPr id="17411" name="Rezervirano mjesto sadržaja 3">
            <a:extLst>
              <a:ext uri="{FF2B5EF4-FFF2-40B4-BE49-F238E27FC236}">
                <a16:creationId xmlns:a16="http://schemas.microsoft.com/office/drawing/2014/main" id="{74F92EFA-1DAF-46F3-BD05-C1F0EF3DD1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989138"/>
            <a:ext cx="8291512" cy="4468812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slov 1">
            <a:extLst>
              <a:ext uri="{FF2B5EF4-FFF2-40B4-BE49-F238E27FC236}">
                <a16:creationId xmlns:a16="http://schemas.microsoft.com/office/drawing/2014/main" id="{090B29AF-8922-4D86-B778-FEA66C5D3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792163"/>
          </a:xfrm>
        </p:spPr>
        <p:txBody>
          <a:bodyPr/>
          <a:lstStyle/>
          <a:p>
            <a:pPr algn="ctr" eaLnBrk="1" hangingPunct="1"/>
            <a:r>
              <a:rPr lang="hr-HR" altLang="sr-Latn-RS" b="1"/>
              <a:t>Središnji državni arhiv Litve</a:t>
            </a:r>
          </a:p>
        </p:txBody>
      </p:sp>
      <p:graphicFrame>
        <p:nvGraphicFramePr>
          <p:cNvPr id="2" name="Rezervirano mjesto sadržaja 1">
            <a:extLst>
              <a:ext uri="{FF2B5EF4-FFF2-40B4-BE49-F238E27FC236}">
                <a16:creationId xmlns:a16="http://schemas.microsoft.com/office/drawing/2014/main" id="{F75D9E53-A3AE-41C2-B35F-7A77C0CC6DA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8313" y="1557338"/>
          <a:ext cx="8135937" cy="5016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Naslov 1">
            <a:extLst>
              <a:ext uri="{FF2B5EF4-FFF2-40B4-BE49-F238E27FC236}">
                <a16:creationId xmlns:a16="http://schemas.microsoft.com/office/drawing/2014/main" id="{9AA9DE54-F463-4743-84A5-90E909E56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792163"/>
          </a:xfrm>
        </p:spPr>
        <p:txBody>
          <a:bodyPr/>
          <a:lstStyle/>
          <a:p>
            <a:pPr algn="ctr" eaLnBrk="1" hangingPunct="1"/>
            <a:r>
              <a:rPr lang="hr-HR" altLang="sr-Latn-RS" b="1"/>
              <a:t>Savezni arhiv Njemačke</a:t>
            </a:r>
          </a:p>
        </p:txBody>
      </p:sp>
      <p:graphicFrame>
        <p:nvGraphicFramePr>
          <p:cNvPr id="2" name="Rezervirano mjesto sadržaja 1">
            <a:extLst>
              <a:ext uri="{FF2B5EF4-FFF2-40B4-BE49-F238E27FC236}">
                <a16:creationId xmlns:a16="http://schemas.microsoft.com/office/drawing/2014/main" id="{859466FA-4B97-460A-85A4-2AF27FFEAB5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95288" y="1557338"/>
          <a:ext cx="8280400" cy="5016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slov 1">
            <a:extLst>
              <a:ext uri="{FF2B5EF4-FFF2-40B4-BE49-F238E27FC236}">
                <a16:creationId xmlns:a16="http://schemas.microsoft.com/office/drawing/2014/main" id="{408B4E6D-44AC-406A-A0F3-C1E32A38A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792163"/>
          </a:xfrm>
        </p:spPr>
        <p:txBody>
          <a:bodyPr/>
          <a:lstStyle/>
          <a:p>
            <a:pPr algn="ctr" eaLnBrk="1" hangingPunct="1"/>
            <a:r>
              <a:rPr lang="hr-HR" altLang="sr-Latn-RS" b="1"/>
              <a:t>Glavna uprava </a:t>
            </a:r>
            <a:br>
              <a:rPr lang="hr-HR" altLang="sr-Latn-RS" b="1"/>
            </a:br>
            <a:r>
              <a:rPr lang="hr-HR" altLang="sr-Latn-RS" b="1"/>
              <a:t>državnih arhiva Poljske</a:t>
            </a:r>
          </a:p>
        </p:txBody>
      </p:sp>
      <p:graphicFrame>
        <p:nvGraphicFramePr>
          <p:cNvPr id="2" name="Rezervirano mjesto sadržaja 1">
            <a:extLst>
              <a:ext uri="{FF2B5EF4-FFF2-40B4-BE49-F238E27FC236}">
                <a16:creationId xmlns:a16="http://schemas.microsoft.com/office/drawing/2014/main" id="{77E18DED-843D-4D6D-AB23-1D344FE95D0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8313" y="1557338"/>
          <a:ext cx="8280400" cy="5016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slov 1">
            <a:extLst>
              <a:ext uri="{FF2B5EF4-FFF2-40B4-BE49-F238E27FC236}">
                <a16:creationId xmlns:a16="http://schemas.microsoft.com/office/drawing/2014/main" id="{EBF7C5B7-5510-4D44-9455-5AC0E9FED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792163"/>
          </a:xfrm>
        </p:spPr>
        <p:txBody>
          <a:bodyPr/>
          <a:lstStyle/>
          <a:p>
            <a:pPr algn="ctr" eaLnBrk="1" hangingPunct="1"/>
            <a:r>
              <a:rPr lang="hr-HR" altLang="sr-Latn-RS" b="1"/>
              <a:t>Arhiv Republike Slovenije</a:t>
            </a:r>
          </a:p>
        </p:txBody>
      </p:sp>
      <p:graphicFrame>
        <p:nvGraphicFramePr>
          <p:cNvPr id="2" name="Rezervirano mjesto sadržaja 1">
            <a:extLst>
              <a:ext uri="{FF2B5EF4-FFF2-40B4-BE49-F238E27FC236}">
                <a16:creationId xmlns:a16="http://schemas.microsoft.com/office/drawing/2014/main" id="{7BAAA58D-D2CC-4126-84AC-F3F5CE30BBF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39750" y="1557338"/>
          <a:ext cx="8135938" cy="5016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slov 1">
            <a:extLst>
              <a:ext uri="{FF2B5EF4-FFF2-40B4-BE49-F238E27FC236}">
                <a16:creationId xmlns:a16="http://schemas.microsoft.com/office/drawing/2014/main" id="{CBFF796B-C17E-4294-93D4-AA789FA4D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865188"/>
          </a:xfrm>
        </p:spPr>
        <p:txBody>
          <a:bodyPr/>
          <a:lstStyle/>
          <a:p>
            <a:pPr algn="ctr" eaLnBrk="1" hangingPunct="1"/>
            <a:r>
              <a:rPr lang="hr-HR" altLang="sr-Latn-RS" b="1"/>
              <a:t>Nacionalni arhiv Velike Britanije</a:t>
            </a:r>
          </a:p>
        </p:txBody>
      </p:sp>
      <p:graphicFrame>
        <p:nvGraphicFramePr>
          <p:cNvPr id="2" name="Rezervirano mjesto sadržaja 1">
            <a:extLst>
              <a:ext uri="{FF2B5EF4-FFF2-40B4-BE49-F238E27FC236}">
                <a16:creationId xmlns:a16="http://schemas.microsoft.com/office/drawing/2014/main" id="{7547AA49-E54D-4955-8B6B-5E49E4E12E6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8313" y="1484313"/>
          <a:ext cx="8207375" cy="5089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Naslov 1">
            <a:extLst>
              <a:ext uri="{FF2B5EF4-FFF2-40B4-BE49-F238E27FC236}">
                <a16:creationId xmlns:a16="http://schemas.microsoft.com/office/drawing/2014/main" id="{161E8585-E735-4960-A65E-9AC55731B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936625"/>
          </a:xfrm>
        </p:spPr>
        <p:txBody>
          <a:bodyPr/>
          <a:lstStyle/>
          <a:p>
            <a:pPr algn="ctr"/>
            <a:r>
              <a:rPr lang="hr-HR" altLang="sr-Latn-RS" b="1"/>
              <a:t>Digital Storage</a:t>
            </a:r>
          </a:p>
        </p:txBody>
      </p:sp>
      <p:sp>
        <p:nvSpPr>
          <p:cNvPr id="23555" name="Rezervirano mjesto sadržaja 2">
            <a:extLst>
              <a:ext uri="{FF2B5EF4-FFF2-40B4-BE49-F238E27FC236}">
                <a16:creationId xmlns:a16="http://schemas.microsoft.com/office/drawing/2014/main" id="{D81D490F-AD7E-46B2-B19A-8C93D093E0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altLang="sr-Latn-RS"/>
          </a:p>
        </p:txBody>
      </p:sp>
      <p:pic>
        <p:nvPicPr>
          <p:cNvPr id="23556" name="Slika 3">
            <a:extLst>
              <a:ext uri="{FF2B5EF4-FFF2-40B4-BE49-F238E27FC236}">
                <a16:creationId xmlns:a16="http://schemas.microsoft.com/office/drawing/2014/main" id="{BE4D7A37-B802-41FF-ABD6-C470896A0A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628775"/>
            <a:ext cx="8497887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slov 1">
            <a:extLst>
              <a:ext uri="{FF2B5EF4-FFF2-40B4-BE49-F238E27FC236}">
                <a16:creationId xmlns:a16="http://schemas.microsoft.com/office/drawing/2014/main" id="{7DF703FE-9365-4FA1-8338-49496AB44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20713"/>
            <a:ext cx="8229600" cy="1368425"/>
          </a:xfrm>
        </p:spPr>
        <p:txBody>
          <a:bodyPr/>
          <a:lstStyle/>
          <a:p>
            <a:pPr algn="ctr"/>
            <a:r>
              <a:rPr lang="hr-HR" altLang="en-US" b="1"/>
              <a:t>Očuvanje autentičnosti digitalnih zapisa</a:t>
            </a:r>
          </a:p>
        </p:txBody>
      </p:sp>
      <p:pic>
        <p:nvPicPr>
          <p:cNvPr id="6147" name="Rezervirano mjesto sadržaja 7">
            <a:extLst>
              <a:ext uri="{FF2B5EF4-FFF2-40B4-BE49-F238E27FC236}">
                <a16:creationId xmlns:a16="http://schemas.microsoft.com/office/drawing/2014/main" id="{B4DB5739-3592-44CC-B0B7-FD3D504CEF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2133600"/>
            <a:ext cx="8208962" cy="4464050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slov 1">
            <a:extLst>
              <a:ext uri="{FF2B5EF4-FFF2-40B4-BE49-F238E27FC236}">
                <a16:creationId xmlns:a16="http://schemas.microsoft.com/office/drawing/2014/main" id="{96613898-B844-4F79-B852-245ED3505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1081088"/>
          </a:xfrm>
        </p:spPr>
        <p:txBody>
          <a:bodyPr/>
          <a:lstStyle/>
          <a:p>
            <a:pPr algn="ctr"/>
            <a:r>
              <a:rPr lang="hr-HR" altLang="sr-Latn-RS" b="1"/>
              <a:t>Cloud computing</a:t>
            </a:r>
          </a:p>
        </p:txBody>
      </p:sp>
      <p:pic>
        <p:nvPicPr>
          <p:cNvPr id="24579" name="Picture 2">
            <a:extLst>
              <a:ext uri="{FF2B5EF4-FFF2-40B4-BE49-F238E27FC236}">
                <a16:creationId xmlns:a16="http://schemas.microsoft.com/office/drawing/2014/main" id="{FA6E6E4D-4D26-467C-A426-ED83E21CAEC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1773238"/>
            <a:ext cx="7704137" cy="4800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Naslov 1">
            <a:extLst>
              <a:ext uri="{FF2B5EF4-FFF2-40B4-BE49-F238E27FC236}">
                <a16:creationId xmlns:a16="http://schemas.microsoft.com/office/drawing/2014/main" id="{3C481E7E-A8F8-4C08-8C67-97A90EC10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5175"/>
            <a:ext cx="8229600" cy="1066800"/>
          </a:xfrm>
        </p:spPr>
        <p:txBody>
          <a:bodyPr/>
          <a:lstStyle/>
          <a:p>
            <a:pPr algn="ctr"/>
            <a:r>
              <a:rPr lang="hr-HR" altLang="sr-Latn-RS" b="1"/>
              <a:t>Cloud storage technology</a:t>
            </a:r>
          </a:p>
        </p:txBody>
      </p:sp>
      <p:sp>
        <p:nvSpPr>
          <p:cNvPr id="25603" name="Rezervirano mjesto sadržaja 2">
            <a:extLst>
              <a:ext uri="{FF2B5EF4-FFF2-40B4-BE49-F238E27FC236}">
                <a16:creationId xmlns:a16="http://schemas.microsoft.com/office/drawing/2014/main" id="{B7111A26-09F0-41EF-B95E-52C4244F85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altLang="sr-Latn-RS"/>
          </a:p>
        </p:txBody>
      </p:sp>
      <p:pic>
        <p:nvPicPr>
          <p:cNvPr id="25604" name="Slika 3">
            <a:extLst>
              <a:ext uri="{FF2B5EF4-FFF2-40B4-BE49-F238E27FC236}">
                <a16:creationId xmlns:a16="http://schemas.microsoft.com/office/drawing/2014/main" id="{56DC9C5D-D818-4E4C-A794-5DA25661B4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89138"/>
            <a:ext cx="8229600" cy="458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zervirano mjesto sadržaja 3">
            <a:extLst>
              <a:ext uri="{FF2B5EF4-FFF2-40B4-BE49-F238E27FC236}">
                <a16:creationId xmlns:a16="http://schemas.microsoft.com/office/drawing/2014/main" id="{4E99A8A0-3508-471A-BD1F-2DC078C73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8" indent="0" algn="ctr" eaLnBrk="1" hangingPunct="1">
              <a:buFont typeface="Georgia" panose="02040502050405020303" pitchFamily="18" charset="0"/>
              <a:buNone/>
            </a:pPr>
            <a:endParaRPr lang="hr-HR" altLang="sr-Latn-RS"/>
          </a:p>
          <a:p>
            <a:pPr marL="109538" indent="0" algn="ctr" eaLnBrk="1" hangingPunct="1">
              <a:buFont typeface="Georgia" panose="02040502050405020303" pitchFamily="18" charset="0"/>
              <a:buNone/>
            </a:pPr>
            <a:endParaRPr lang="hr-HR" altLang="sr-Latn-RS"/>
          </a:p>
          <a:p>
            <a:pPr marL="109538" indent="0" algn="ctr" eaLnBrk="1" hangingPunct="1">
              <a:buFont typeface="Georgia" panose="02040502050405020303" pitchFamily="18" charset="0"/>
              <a:buNone/>
            </a:pPr>
            <a:r>
              <a:rPr lang="hr-HR" altLang="sr-Latn-RS" b="1"/>
              <a:t>Hvala na pozornosti</a:t>
            </a:r>
          </a:p>
          <a:p>
            <a:pPr marL="109538" indent="0" algn="ctr" eaLnBrk="1" hangingPunct="1">
              <a:buFont typeface="Georgia" panose="02040502050405020303" pitchFamily="18" charset="0"/>
              <a:buNone/>
            </a:pPr>
            <a:endParaRPr lang="hr-HR" altLang="sr-Latn-RS" b="1"/>
          </a:p>
          <a:p>
            <a:pPr marL="109538" indent="0" algn="ctr" eaLnBrk="1" hangingPunct="1">
              <a:buFont typeface="Georgia" panose="02040502050405020303" pitchFamily="18" charset="0"/>
              <a:buNone/>
            </a:pPr>
            <a:endParaRPr lang="hr-HR" altLang="sr-Latn-RS" b="1"/>
          </a:p>
          <a:p>
            <a:pPr marL="109538" indent="0" algn="ctr" eaLnBrk="1" hangingPunct="1">
              <a:buFont typeface="Georgia" panose="02040502050405020303" pitchFamily="18" charset="0"/>
              <a:buNone/>
            </a:pPr>
            <a:endParaRPr lang="hr-HR" altLang="sr-Latn-RS" b="1"/>
          </a:p>
          <a:p>
            <a:pPr marL="109538" indent="0" algn="ctr" eaLnBrk="1" hangingPunct="1">
              <a:buFont typeface="Georgia" panose="02040502050405020303" pitchFamily="18" charset="0"/>
              <a:buNone/>
            </a:pPr>
            <a:r>
              <a:rPr lang="hr-HR" altLang="sr-Latn-RS" sz="2000" i="1"/>
              <a:t>lzaja@arhiv.hr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slov 1">
            <a:extLst>
              <a:ext uri="{FF2B5EF4-FFF2-40B4-BE49-F238E27FC236}">
                <a16:creationId xmlns:a16="http://schemas.microsoft.com/office/drawing/2014/main" id="{0C37E7BD-53A2-4716-8EC3-9CEF0D76B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20713"/>
            <a:ext cx="8229600" cy="504825"/>
          </a:xfrm>
        </p:spPr>
        <p:txBody>
          <a:bodyPr/>
          <a:lstStyle/>
          <a:p>
            <a:pPr algn="ctr"/>
            <a:r>
              <a:rPr lang="hr-HR" altLang="sr-Latn-RS" b="1"/>
              <a:t>Arhivi odabranih zemalja EU</a:t>
            </a:r>
          </a:p>
        </p:txBody>
      </p:sp>
      <p:sp>
        <p:nvSpPr>
          <p:cNvPr id="7171" name="Rezervirano mjesto sadržaja 2">
            <a:extLst>
              <a:ext uri="{FF2B5EF4-FFF2-40B4-BE49-F238E27FC236}">
                <a16:creationId xmlns:a16="http://schemas.microsoft.com/office/drawing/2014/main" id="{D0B7AC4A-9159-49B6-A8F4-9968A30B8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5305425"/>
          </a:xfrm>
        </p:spPr>
        <p:txBody>
          <a:bodyPr/>
          <a:lstStyle/>
          <a:p>
            <a:r>
              <a:rPr lang="hr-HR" altLang="sr-Latn-RS"/>
              <a:t>Državni arhiv Austrije</a:t>
            </a:r>
          </a:p>
          <a:p>
            <a:r>
              <a:rPr lang="hr-HR" altLang="sr-Latn-RS"/>
              <a:t>Državni arhiv Belgije</a:t>
            </a:r>
          </a:p>
          <a:p>
            <a:r>
              <a:rPr lang="hr-HR" altLang="sr-Latn-RS"/>
              <a:t>Nacionalni arhiv Estonije</a:t>
            </a:r>
          </a:p>
          <a:p>
            <a:r>
              <a:rPr lang="hr-HR" altLang="sr-Latn-RS"/>
              <a:t>Nacionalni arhiv Francuske</a:t>
            </a:r>
          </a:p>
          <a:p>
            <a:r>
              <a:rPr lang="hr-HR" altLang="sr-Latn-RS"/>
              <a:t>Hrvatski državni arhiv</a:t>
            </a:r>
          </a:p>
          <a:p>
            <a:r>
              <a:rPr lang="hr-HR" altLang="sr-Latn-RS"/>
              <a:t>Generalna uprava arhiva Italije</a:t>
            </a:r>
          </a:p>
          <a:p>
            <a:r>
              <a:rPr lang="hr-HR" altLang="sr-Latn-RS"/>
              <a:t>Središnji državni arhiv Litve</a:t>
            </a:r>
          </a:p>
          <a:p>
            <a:r>
              <a:rPr lang="hr-HR" altLang="sr-Latn-RS"/>
              <a:t>Savezni arhiv Njemačke</a:t>
            </a:r>
          </a:p>
          <a:p>
            <a:r>
              <a:rPr lang="hr-HR" altLang="sr-Latn-RS"/>
              <a:t>Glavna uprava državnih arhiva Poljske</a:t>
            </a:r>
          </a:p>
          <a:p>
            <a:r>
              <a:rPr lang="hr-HR" altLang="sr-Latn-RS"/>
              <a:t>Arhiv Republike Slovenije</a:t>
            </a:r>
          </a:p>
          <a:p>
            <a:r>
              <a:rPr lang="hr-HR" altLang="sr-Latn-RS"/>
              <a:t>Nacionalni arhiv Velike Britanije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slov 1">
            <a:extLst>
              <a:ext uri="{FF2B5EF4-FFF2-40B4-BE49-F238E27FC236}">
                <a16:creationId xmlns:a16="http://schemas.microsoft.com/office/drawing/2014/main" id="{2A8D930F-C0C4-43B1-A564-E7E64BE7C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1079500"/>
          </a:xfrm>
        </p:spPr>
        <p:txBody>
          <a:bodyPr/>
          <a:lstStyle/>
          <a:p>
            <a:pPr algn="ctr"/>
            <a:r>
              <a:rPr lang="hr-HR" altLang="sr-Latn-RS" b="1"/>
              <a:t>Standardi</a:t>
            </a:r>
          </a:p>
        </p:txBody>
      </p:sp>
      <p:pic>
        <p:nvPicPr>
          <p:cNvPr id="8195" name="Rezervirano mjesto sadržaja 4">
            <a:extLst>
              <a:ext uri="{FF2B5EF4-FFF2-40B4-BE49-F238E27FC236}">
                <a16:creationId xmlns:a16="http://schemas.microsoft.com/office/drawing/2014/main" id="{F2707029-C268-40D9-9886-3C56542000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700213"/>
            <a:ext cx="8147050" cy="4873625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slov 1">
            <a:extLst>
              <a:ext uri="{FF2B5EF4-FFF2-40B4-BE49-F238E27FC236}">
                <a16:creationId xmlns:a16="http://schemas.microsoft.com/office/drawing/2014/main" id="{436B2FC0-66D4-4845-8476-21D82CD85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1517650"/>
          </a:xfrm>
        </p:spPr>
        <p:txBody>
          <a:bodyPr/>
          <a:lstStyle/>
          <a:p>
            <a:pPr algn="ctr"/>
            <a:r>
              <a:rPr lang="en-US" altLang="sr-Latn-RS" b="1">
                <a:solidFill>
                  <a:srgbClr val="111111"/>
                </a:solidFill>
                <a:latin typeface="Roboto"/>
              </a:rPr>
              <a:t> OAIS</a:t>
            </a:r>
            <a:br>
              <a:rPr lang="hr-HR" altLang="sr-Latn-RS">
                <a:solidFill>
                  <a:srgbClr val="111111"/>
                </a:solidFill>
                <a:latin typeface="Roboto"/>
              </a:rPr>
            </a:br>
            <a:r>
              <a:rPr lang="en-US" altLang="sr-Latn-RS" sz="2400">
                <a:solidFill>
                  <a:srgbClr val="111111"/>
                </a:solidFill>
                <a:latin typeface="Roboto"/>
              </a:rPr>
              <a:t>(Open Archival Information System) </a:t>
            </a:r>
            <a:br>
              <a:rPr lang="hr-HR" altLang="sr-Latn-RS" sz="2400">
                <a:solidFill>
                  <a:srgbClr val="111111"/>
                </a:solidFill>
                <a:latin typeface="Roboto"/>
              </a:rPr>
            </a:br>
            <a:r>
              <a:rPr lang="en-US" altLang="sr-Latn-RS" sz="2400">
                <a:solidFill>
                  <a:srgbClr val="111111"/>
                </a:solidFill>
                <a:latin typeface="Roboto"/>
              </a:rPr>
              <a:t>conceptual model for data archives </a:t>
            </a:r>
            <a:br>
              <a:rPr lang="en-US" altLang="sr-Latn-RS" sz="2400">
                <a:solidFill>
                  <a:srgbClr val="111111"/>
                </a:solidFill>
                <a:latin typeface="Roboto"/>
              </a:rPr>
            </a:br>
            <a:endParaRPr lang="hr-HR" altLang="sr-Latn-RS" sz="2400"/>
          </a:p>
        </p:txBody>
      </p:sp>
      <p:pic>
        <p:nvPicPr>
          <p:cNvPr id="9219" name="Rezervirano mjesto sadržaja 3">
            <a:extLst>
              <a:ext uri="{FF2B5EF4-FFF2-40B4-BE49-F238E27FC236}">
                <a16:creationId xmlns:a16="http://schemas.microsoft.com/office/drawing/2014/main" id="{2D96A2A9-7B39-4C28-B659-7E4AFACA07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8650" y="2249488"/>
            <a:ext cx="7886700" cy="432435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slov 1">
            <a:extLst>
              <a:ext uri="{FF2B5EF4-FFF2-40B4-BE49-F238E27FC236}">
                <a16:creationId xmlns:a16="http://schemas.microsoft.com/office/drawing/2014/main" id="{56840147-3697-43A4-A466-8DFC8548E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692150"/>
            <a:ext cx="8218487" cy="792163"/>
          </a:xfrm>
        </p:spPr>
        <p:txBody>
          <a:bodyPr/>
          <a:lstStyle/>
          <a:p>
            <a:pPr algn="ctr" eaLnBrk="1" hangingPunct="1"/>
            <a:r>
              <a:rPr lang="hr-HR" altLang="sr-Latn-RS" b="1"/>
              <a:t>Državni arhiv Austrije</a:t>
            </a:r>
          </a:p>
        </p:txBody>
      </p:sp>
      <p:graphicFrame>
        <p:nvGraphicFramePr>
          <p:cNvPr id="2" name="Rezervirano mjesto sadržaja 1">
            <a:extLst>
              <a:ext uri="{FF2B5EF4-FFF2-40B4-BE49-F238E27FC236}">
                <a16:creationId xmlns:a16="http://schemas.microsoft.com/office/drawing/2014/main" id="{3CD4A54D-E7A7-43D8-9F87-6EB094FB801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8313" y="1628775"/>
          <a:ext cx="8135937" cy="4968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slov 1">
            <a:extLst>
              <a:ext uri="{FF2B5EF4-FFF2-40B4-BE49-F238E27FC236}">
                <a16:creationId xmlns:a16="http://schemas.microsoft.com/office/drawing/2014/main" id="{FC26E0CD-CE2C-4425-B384-F2A934375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792163"/>
          </a:xfrm>
        </p:spPr>
        <p:txBody>
          <a:bodyPr/>
          <a:lstStyle/>
          <a:p>
            <a:pPr algn="ctr" eaLnBrk="1" hangingPunct="1"/>
            <a:r>
              <a:rPr lang="hr-HR" altLang="sr-Latn-RS" b="1"/>
              <a:t>Državni arhiv Belgije</a:t>
            </a:r>
          </a:p>
        </p:txBody>
      </p:sp>
      <p:graphicFrame>
        <p:nvGraphicFramePr>
          <p:cNvPr id="2" name="Rezervirano mjesto sadržaja 1">
            <a:extLst>
              <a:ext uri="{FF2B5EF4-FFF2-40B4-BE49-F238E27FC236}">
                <a16:creationId xmlns:a16="http://schemas.microsoft.com/office/drawing/2014/main" id="{3144A4CA-A4A1-4F46-8AAB-158CDC4D75E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95288" y="1628775"/>
          <a:ext cx="8280400" cy="4945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slov 1">
            <a:extLst>
              <a:ext uri="{FF2B5EF4-FFF2-40B4-BE49-F238E27FC236}">
                <a16:creationId xmlns:a16="http://schemas.microsoft.com/office/drawing/2014/main" id="{DEC3234F-32CF-4286-B165-E36D80AF3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20713"/>
            <a:ext cx="8229600" cy="792162"/>
          </a:xfrm>
        </p:spPr>
        <p:txBody>
          <a:bodyPr/>
          <a:lstStyle/>
          <a:p>
            <a:pPr algn="ctr" eaLnBrk="1" hangingPunct="1"/>
            <a:r>
              <a:rPr lang="hr-HR" altLang="sr-Latn-RS" b="1"/>
              <a:t>Nacionalni arhiv Estonije</a:t>
            </a:r>
          </a:p>
        </p:txBody>
      </p:sp>
      <p:grpSp>
        <p:nvGrpSpPr>
          <p:cNvPr id="12291" name="Grupa 2">
            <a:extLst>
              <a:ext uri="{FF2B5EF4-FFF2-40B4-BE49-F238E27FC236}">
                <a16:creationId xmlns:a16="http://schemas.microsoft.com/office/drawing/2014/main" id="{D534A244-EDF7-47B3-8BFC-129A100DB51C}"/>
              </a:ext>
            </a:extLst>
          </p:cNvPr>
          <p:cNvGrpSpPr>
            <a:grpSpLocks/>
          </p:cNvGrpSpPr>
          <p:nvPr/>
        </p:nvGrpSpPr>
        <p:grpSpPr bwMode="auto">
          <a:xfrm>
            <a:off x="539750" y="1630363"/>
            <a:ext cx="8147050" cy="5038725"/>
            <a:chOff x="539750" y="1630546"/>
            <a:chExt cx="8147049" cy="5038813"/>
          </a:xfrm>
        </p:grpSpPr>
        <p:sp>
          <p:nvSpPr>
            <p:cNvPr id="4" name="Pravokutnik 3">
              <a:extLst>
                <a:ext uri="{FF2B5EF4-FFF2-40B4-BE49-F238E27FC236}">
                  <a16:creationId xmlns:a16="http://schemas.microsoft.com/office/drawing/2014/main" id="{777BDF20-49F7-416B-98AA-63308DBCE74F}"/>
                </a:ext>
              </a:extLst>
            </p:cNvPr>
            <p:cNvSpPr/>
            <p:nvPr/>
          </p:nvSpPr>
          <p:spPr>
            <a:xfrm>
              <a:off x="539750" y="1630546"/>
              <a:ext cx="4662487" cy="4662568"/>
            </a:xfrm>
            <a:prstGeom prst="rect">
              <a:avLst/>
            </a:prstGeom>
            <a:blipFill rotWithShape="1">
              <a:blip r:embed="rId2"/>
              <a:stretch>
                <a:fillRect/>
              </a:stretch>
            </a:blipFill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5" name="Elipsa 4">
              <a:extLst>
                <a:ext uri="{FF2B5EF4-FFF2-40B4-BE49-F238E27FC236}">
                  <a16:creationId xmlns:a16="http://schemas.microsoft.com/office/drawing/2014/main" id="{4DAA9FE5-45D2-47D4-8BE7-689145BE7840}"/>
                </a:ext>
              </a:extLst>
            </p:cNvPr>
            <p:cNvSpPr/>
            <p:nvPr/>
          </p:nvSpPr>
          <p:spPr>
            <a:xfrm>
              <a:off x="5163629" y="6055312"/>
              <a:ext cx="81801" cy="81801"/>
            </a:xfrm>
            <a:prstGeom prst="ellipse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2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Pravokutnik 5">
              <a:extLst>
                <a:ext uri="{FF2B5EF4-FFF2-40B4-BE49-F238E27FC236}">
                  <a16:creationId xmlns:a16="http://schemas.microsoft.com/office/drawing/2014/main" id="{40ED8D1C-522F-4855-B6A4-95175FE980B9}"/>
                </a:ext>
              </a:extLst>
            </p:cNvPr>
            <p:cNvSpPr/>
            <p:nvPr/>
          </p:nvSpPr>
          <p:spPr>
            <a:xfrm>
              <a:off x="5248274" y="1630546"/>
              <a:ext cx="3438525" cy="2563857"/>
            </a:xfrm>
            <a:prstGeom prst="rect">
              <a:avLst/>
            </a:prstGeom>
            <a:blipFill rotWithShape="0">
              <a:blip r:embed="rId3"/>
              <a:stretch>
                <a:fillRect/>
              </a:stretch>
            </a:blipFill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7" name="Pravokutnik 6">
              <a:extLst>
                <a:ext uri="{FF2B5EF4-FFF2-40B4-BE49-F238E27FC236}">
                  <a16:creationId xmlns:a16="http://schemas.microsoft.com/office/drawing/2014/main" id="{9374A875-8F4C-4864-988B-03B742805B57}"/>
                </a:ext>
              </a:extLst>
            </p:cNvPr>
            <p:cNvSpPr/>
            <p:nvPr/>
          </p:nvSpPr>
          <p:spPr>
            <a:xfrm>
              <a:off x="6877049" y="4329343"/>
              <a:ext cx="1728788" cy="1989172"/>
            </a:xfrm>
            <a:prstGeom prst="rect">
              <a:avLst/>
            </a:prstGeom>
            <a:blipFill rotWithShape="0">
              <a:blip r:embed="rId4"/>
              <a:stretch>
                <a:fillRect/>
              </a:stretch>
            </a:blipFill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8" name="Pravokutnik 7">
              <a:extLst>
                <a:ext uri="{FF2B5EF4-FFF2-40B4-BE49-F238E27FC236}">
                  <a16:creationId xmlns:a16="http://schemas.microsoft.com/office/drawing/2014/main" id="{DA86A466-6562-491C-BC31-F497CD49FD77}"/>
                </a:ext>
              </a:extLst>
            </p:cNvPr>
            <p:cNvSpPr/>
            <p:nvPr/>
          </p:nvSpPr>
          <p:spPr>
            <a:xfrm>
              <a:off x="5313362" y="5364411"/>
              <a:ext cx="1441450" cy="954104"/>
            </a:xfrm>
            <a:prstGeom prst="rect">
              <a:avLst/>
            </a:prstGeom>
            <a:blipFill rotWithShape="0">
              <a:blip r:embed="rId5"/>
              <a:stretch>
                <a:fillRect/>
              </a:stretch>
            </a:blipFill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9" name="Pravokutnik 8">
              <a:extLst>
                <a:ext uri="{FF2B5EF4-FFF2-40B4-BE49-F238E27FC236}">
                  <a16:creationId xmlns:a16="http://schemas.microsoft.com/office/drawing/2014/main" id="{65A9A278-071F-4ECD-BC25-76117A014B69}"/>
                </a:ext>
              </a:extLst>
            </p:cNvPr>
            <p:cNvSpPr/>
            <p:nvPr/>
          </p:nvSpPr>
          <p:spPr>
            <a:xfrm>
              <a:off x="5313362" y="4329343"/>
              <a:ext cx="1420812" cy="900128"/>
            </a:xfrm>
            <a:prstGeom prst="rect">
              <a:avLst/>
            </a:prstGeom>
            <a:blipFill rotWithShape="0">
              <a:blip r:embed="rId6"/>
              <a:stretch>
                <a:fillRect/>
              </a:stretch>
            </a:blipFill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0" name="Elipsa 9">
              <a:extLst>
                <a:ext uri="{FF2B5EF4-FFF2-40B4-BE49-F238E27FC236}">
                  <a16:creationId xmlns:a16="http://schemas.microsoft.com/office/drawing/2014/main" id="{F699B65E-7EBB-4474-9372-4219A30147C4}"/>
                </a:ext>
              </a:extLst>
            </p:cNvPr>
            <p:cNvSpPr/>
            <p:nvPr/>
          </p:nvSpPr>
          <p:spPr>
            <a:xfrm>
              <a:off x="8239517" y="6453003"/>
              <a:ext cx="81482" cy="81801"/>
            </a:xfrm>
            <a:prstGeom prst="ellipse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2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Prostoručno 10">
              <a:extLst>
                <a:ext uri="{FF2B5EF4-FFF2-40B4-BE49-F238E27FC236}">
                  <a16:creationId xmlns:a16="http://schemas.microsoft.com/office/drawing/2014/main" id="{A6CA1F77-4AC9-4EFA-9BC2-27F743BC2AD3}"/>
                </a:ext>
              </a:extLst>
            </p:cNvPr>
            <p:cNvSpPr/>
            <p:nvPr/>
          </p:nvSpPr>
          <p:spPr>
            <a:xfrm>
              <a:off x="8321674" y="6318515"/>
              <a:ext cx="88900" cy="350844"/>
            </a:xfrm>
            <a:custGeom>
              <a:avLst/>
              <a:gdLst>
                <a:gd name="connsiteX0" fmla="*/ 0 w 89648"/>
                <a:gd name="connsiteY0" fmla="*/ 0 h 350912"/>
                <a:gd name="connsiteX1" fmla="*/ 89648 w 89648"/>
                <a:gd name="connsiteY1" fmla="*/ 0 h 350912"/>
                <a:gd name="connsiteX2" fmla="*/ 89648 w 89648"/>
                <a:gd name="connsiteY2" fmla="*/ 350912 h 350912"/>
                <a:gd name="connsiteX3" fmla="*/ 0 w 89648"/>
                <a:gd name="connsiteY3" fmla="*/ 350912 h 350912"/>
                <a:gd name="connsiteX4" fmla="*/ 0 w 89648"/>
                <a:gd name="connsiteY4" fmla="*/ 0 h 350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48" h="350912">
                  <a:moveTo>
                    <a:pt x="0" y="0"/>
                  </a:moveTo>
                  <a:lnTo>
                    <a:pt x="89648" y="0"/>
                  </a:lnTo>
                  <a:lnTo>
                    <a:pt x="89648" y="350912"/>
                  </a:lnTo>
                  <a:lnTo>
                    <a:pt x="0" y="35091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35560" tIns="12700" rIns="35560" bIns="0" spcCol="1270" anchor="ctr"/>
            <a:lstStyle/>
            <a:p>
              <a:pPr algn="ctr" defTabSz="2222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hr-HR" sz="500" dirty="0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slov 1">
            <a:extLst>
              <a:ext uri="{FF2B5EF4-FFF2-40B4-BE49-F238E27FC236}">
                <a16:creationId xmlns:a16="http://schemas.microsoft.com/office/drawing/2014/main" id="{3D0849FD-52CD-4C19-9005-DF88E133A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620713"/>
            <a:ext cx="8229600" cy="720725"/>
          </a:xfrm>
        </p:spPr>
        <p:txBody>
          <a:bodyPr/>
          <a:lstStyle/>
          <a:p>
            <a:pPr algn="ctr" eaLnBrk="1" hangingPunct="1"/>
            <a:r>
              <a:rPr lang="hr-HR" altLang="sr-Latn-RS" b="1"/>
              <a:t>Nacionalni arhiv Francuske</a:t>
            </a:r>
          </a:p>
        </p:txBody>
      </p:sp>
      <p:graphicFrame>
        <p:nvGraphicFramePr>
          <p:cNvPr id="3" name="Rezervirano mjesto sadržaja 2">
            <a:extLst>
              <a:ext uri="{FF2B5EF4-FFF2-40B4-BE49-F238E27FC236}">
                <a16:creationId xmlns:a16="http://schemas.microsoft.com/office/drawing/2014/main" id="{ABD1E894-09B8-403E-879B-BF2F070C069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8313" y="1628800"/>
          <a:ext cx="8135937" cy="4945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1004</TotalTime>
  <Words>157</Words>
  <Application>Microsoft Office PowerPoint</Application>
  <PresentationFormat>On-screen Show (4:3)</PresentationFormat>
  <Paragraphs>41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Calibri</vt:lpstr>
      <vt:lpstr>Georgia</vt:lpstr>
      <vt:lpstr>Helvetica Neue</vt:lpstr>
      <vt:lpstr>Roboto</vt:lpstr>
      <vt:lpstr>Times New Roman</vt:lpstr>
      <vt:lpstr>Trebuchet MS</vt:lpstr>
      <vt:lpstr>Wingdings 2</vt:lpstr>
      <vt:lpstr>Urban</vt:lpstr>
      <vt:lpstr>Politika digitalnog očuvanja u javno dostupnim podacima i strateškim dokumentima na mrežnim stranicama arhiva zemalja Europske Unije</vt:lpstr>
      <vt:lpstr>Očuvanje autentičnosti digitalnih zapisa</vt:lpstr>
      <vt:lpstr>Arhivi odabranih zemalja EU</vt:lpstr>
      <vt:lpstr>Standardi</vt:lpstr>
      <vt:lpstr> OAIS (Open Archival Information System)  conceptual model for data archives  </vt:lpstr>
      <vt:lpstr>Državni arhiv Austrije</vt:lpstr>
      <vt:lpstr>Državni arhiv Belgije</vt:lpstr>
      <vt:lpstr>Nacionalni arhiv Estonije</vt:lpstr>
      <vt:lpstr>Nacionalni arhiv Francuske</vt:lpstr>
      <vt:lpstr>Hrvatski državni arhiv</vt:lpstr>
      <vt:lpstr>Generalna uprava arhiva Italije</vt:lpstr>
      <vt:lpstr>PTAB - Primary Trustworthy Digital Repository Authorisation Body Ltd.</vt:lpstr>
      <vt:lpstr>NABCB - National Accreditation Board for Certification Bodies</vt:lpstr>
      <vt:lpstr>Središnji državni arhiv Litve</vt:lpstr>
      <vt:lpstr>Savezni arhiv Njemačke</vt:lpstr>
      <vt:lpstr>Glavna uprava  državnih arhiva Poljske</vt:lpstr>
      <vt:lpstr>Arhiv Republike Slovenije</vt:lpstr>
      <vt:lpstr>Nacionalni arhiv Velike Britanije</vt:lpstr>
      <vt:lpstr>Digital Storage</vt:lpstr>
      <vt:lpstr>Cloud computing</vt:lpstr>
      <vt:lpstr>Cloud storage technology</vt:lpstr>
      <vt:lpstr>PowerPoint Presentation</vt:lpstr>
    </vt:vector>
  </TitlesOfParts>
  <Company>Hrvatski državni arhiv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Politika digitalnog očuvanja u javno dostupnim podacima i strateškim dokumentima na mrežnim stranicama arhiva zemalja Europske Unije</dc:title>
  <dc:creator>Lana Žaja</dc:creator>
  <cp:lastModifiedBy>Josip Mihaljević</cp:lastModifiedBy>
  <cp:revision>75</cp:revision>
  <dcterms:created xsi:type="dcterms:W3CDTF">2019-08-06T08:34:56Z</dcterms:created>
  <dcterms:modified xsi:type="dcterms:W3CDTF">2019-11-08T08:47:26Z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46885059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S8.2.3</vt:lpwstr>
  </property>
</Properties>
</file>