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17" r:id="rId1"/>
    <p:sldMasterId id="2147484538" r:id="rId2"/>
  </p:sldMasterIdLst>
  <p:notesMasterIdLst>
    <p:notesMasterId r:id="rId24"/>
  </p:notesMasterIdLst>
  <p:sldIdLst>
    <p:sldId id="256" r:id="rId3"/>
    <p:sldId id="257" r:id="rId4"/>
    <p:sldId id="279" r:id="rId5"/>
    <p:sldId id="281" r:id="rId6"/>
    <p:sldId id="276" r:id="rId7"/>
    <p:sldId id="259" r:id="rId8"/>
    <p:sldId id="263" r:id="rId9"/>
    <p:sldId id="264" r:id="rId10"/>
    <p:sldId id="278" r:id="rId11"/>
    <p:sldId id="261" r:id="rId12"/>
    <p:sldId id="265" r:id="rId13"/>
    <p:sldId id="274" r:id="rId14"/>
    <p:sldId id="266" r:id="rId15"/>
    <p:sldId id="268" r:id="rId16"/>
    <p:sldId id="275" r:id="rId17"/>
    <p:sldId id="269" r:id="rId18"/>
    <p:sldId id="273" r:id="rId19"/>
    <p:sldId id="270" r:id="rId20"/>
    <p:sldId id="277" r:id="rId21"/>
    <p:sldId id="280" r:id="rId22"/>
    <p:sldId id="272" r:id="rId23"/>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Tamni stil 1 - Isticanje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5" autoAdjust="0"/>
    <p:restoredTop sz="94683" autoAdjust="0"/>
  </p:normalViewPr>
  <p:slideViewPr>
    <p:cSldViewPr>
      <p:cViewPr varScale="1">
        <p:scale>
          <a:sx n="110" d="100"/>
          <a:sy n="110" d="100"/>
        </p:scale>
        <p:origin x="3270"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87" d="100"/>
          <a:sy n="87" d="100"/>
        </p:scale>
        <p:origin x="-377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E19C6D-8AAE-4ED3-82D7-BCD776F563C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hr-HR"/>
        </a:p>
      </dgm:t>
    </dgm:pt>
    <dgm:pt modelId="{9677BF91-CD67-4F9C-80BE-59996010F5EB}">
      <dgm:prSet custT="1"/>
      <dgm:spPr/>
      <dgm:t>
        <a:bodyPr/>
        <a:lstStyle/>
        <a:p>
          <a:pPr algn="ctr" rtl="0"/>
          <a:r>
            <a:rPr lang="hr-HR" sz="1800" b="1"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Zagreb, 10.5. 2019.</a:t>
          </a:r>
          <a:endParaRPr lang="hr-HR" sz="18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endParaRPr>
        </a:p>
      </dgm:t>
    </dgm:pt>
    <dgm:pt modelId="{ED2CCA49-AE93-4151-AA29-0D7AAE4000A8}" type="parTrans" cxnId="{E9D0E61E-C4CB-4B2E-838B-55F2436A7A2B}">
      <dgm:prSet/>
      <dgm:spPr/>
      <dgm:t>
        <a:bodyPr/>
        <a:lstStyle/>
        <a:p>
          <a:endParaRPr lang="hr-HR"/>
        </a:p>
      </dgm:t>
    </dgm:pt>
    <dgm:pt modelId="{ED6AA9C4-87B9-4FEA-AE51-0FB03D63C236}" type="sibTrans" cxnId="{E9D0E61E-C4CB-4B2E-838B-55F2436A7A2B}">
      <dgm:prSet/>
      <dgm:spPr/>
      <dgm:t>
        <a:bodyPr/>
        <a:lstStyle/>
        <a:p>
          <a:endParaRPr lang="hr-HR"/>
        </a:p>
      </dgm:t>
    </dgm:pt>
    <dgm:pt modelId="{AD4CF3D7-2923-4123-84AC-D389998A1317}" type="pres">
      <dgm:prSet presAssocID="{FEE19C6D-8AAE-4ED3-82D7-BCD776F563C5}" presName="linear" presStyleCnt="0">
        <dgm:presLayoutVars>
          <dgm:animLvl val="lvl"/>
          <dgm:resizeHandles val="exact"/>
        </dgm:presLayoutVars>
      </dgm:prSet>
      <dgm:spPr/>
      <dgm:t>
        <a:bodyPr/>
        <a:lstStyle/>
        <a:p>
          <a:endParaRPr lang="hr-HR"/>
        </a:p>
      </dgm:t>
    </dgm:pt>
    <dgm:pt modelId="{64C3FEF8-6781-4CFD-8689-F2AE8513F445}" type="pres">
      <dgm:prSet presAssocID="{9677BF91-CD67-4F9C-80BE-59996010F5EB}" presName="parentText" presStyleLbl="node1" presStyleIdx="0" presStyleCnt="1" custScaleX="64583" custScaleY="65697" custLinFactNeighborX="18222" custLinFactNeighborY="15095">
        <dgm:presLayoutVars>
          <dgm:chMax val="0"/>
          <dgm:bulletEnabled val="1"/>
        </dgm:presLayoutVars>
      </dgm:prSet>
      <dgm:spPr/>
      <dgm:t>
        <a:bodyPr/>
        <a:lstStyle/>
        <a:p>
          <a:endParaRPr lang="hr-HR"/>
        </a:p>
      </dgm:t>
    </dgm:pt>
  </dgm:ptLst>
  <dgm:cxnLst>
    <dgm:cxn modelId="{E9D0E61E-C4CB-4B2E-838B-55F2436A7A2B}" srcId="{FEE19C6D-8AAE-4ED3-82D7-BCD776F563C5}" destId="{9677BF91-CD67-4F9C-80BE-59996010F5EB}" srcOrd="0" destOrd="0" parTransId="{ED2CCA49-AE93-4151-AA29-0D7AAE4000A8}" sibTransId="{ED6AA9C4-87B9-4FEA-AE51-0FB03D63C236}"/>
    <dgm:cxn modelId="{8E39AB6B-FC28-4CC3-B710-C83BEF44E07B}" type="presOf" srcId="{9677BF91-CD67-4F9C-80BE-59996010F5EB}" destId="{64C3FEF8-6781-4CFD-8689-F2AE8513F445}" srcOrd="0" destOrd="0" presId="urn:microsoft.com/office/officeart/2005/8/layout/vList2"/>
    <dgm:cxn modelId="{A3E2081D-1E0B-4A9E-8CF0-5B9609BB0067}" type="presOf" srcId="{FEE19C6D-8AAE-4ED3-82D7-BCD776F563C5}" destId="{AD4CF3D7-2923-4123-84AC-D389998A1317}" srcOrd="0" destOrd="0" presId="urn:microsoft.com/office/officeart/2005/8/layout/vList2"/>
    <dgm:cxn modelId="{66C90151-9560-43C3-8794-068DA10AE045}" type="presParOf" srcId="{AD4CF3D7-2923-4123-84AC-D389998A1317}" destId="{64C3FEF8-6781-4CFD-8689-F2AE8513F44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3784A7-A045-45EF-B6C0-3670EC4F23C0}" type="doc">
      <dgm:prSet loTypeId="urn:microsoft.com/office/officeart/2008/layout/VerticalCircleList" loCatId="list" qsTypeId="urn:microsoft.com/office/officeart/2005/8/quickstyle/3d7" qsCatId="3D" csTypeId="urn:microsoft.com/office/officeart/2005/8/colors/accent6_5" csCatId="accent6" phldr="1"/>
      <dgm:spPr/>
      <dgm:t>
        <a:bodyPr/>
        <a:lstStyle/>
        <a:p>
          <a:endParaRPr lang="en-US"/>
        </a:p>
      </dgm:t>
    </dgm:pt>
    <dgm:pt modelId="{E4323BDB-5A53-472D-9796-40ABAFB223C1}">
      <dgm:prSet phldrT="[Tekst]"/>
      <dgm:spPr/>
      <dgm:t>
        <a:bodyPr/>
        <a:lstStyle/>
        <a:p>
          <a:r>
            <a:rPr lang="hr-HR" smtClean="0"/>
            <a:t>8.3. Tehničko-projektna dokumentacija izgradnje Talionice </a:t>
          </a:r>
          <a:r>
            <a:rPr lang="hr-HR" err="1" smtClean="0"/>
            <a:t>Caprag</a:t>
          </a:r>
          <a:r>
            <a:rPr lang="hr-HR" smtClean="0"/>
            <a:t> (899 nacrta)</a:t>
          </a:r>
          <a:endParaRPr lang="en-US"/>
        </a:p>
      </dgm:t>
    </dgm:pt>
    <dgm:pt modelId="{89ADF06D-D01A-4F15-AAE0-6A0499135FB9}" type="parTrans" cxnId="{9848813E-5C63-4C57-8402-A44A46D282CF}">
      <dgm:prSet/>
      <dgm:spPr/>
      <dgm:t>
        <a:bodyPr/>
        <a:lstStyle/>
        <a:p>
          <a:endParaRPr lang="en-US"/>
        </a:p>
      </dgm:t>
    </dgm:pt>
    <dgm:pt modelId="{AA923ADD-D432-45E1-8B32-E6791CF69876}" type="sibTrans" cxnId="{9848813E-5C63-4C57-8402-A44A46D282CF}">
      <dgm:prSet/>
      <dgm:spPr/>
      <dgm:t>
        <a:bodyPr/>
        <a:lstStyle/>
        <a:p>
          <a:endParaRPr lang="en-US"/>
        </a:p>
      </dgm:t>
    </dgm:pt>
    <dgm:pt modelId="{38242766-A89B-40C7-96DE-B7AA0F6118B2}">
      <dgm:prSet phldrT="[Tekst]"/>
      <dgm:spPr/>
      <dgm:t>
        <a:bodyPr/>
        <a:lstStyle/>
        <a:p>
          <a:r>
            <a:rPr lang="hr-HR" smtClean="0"/>
            <a:t>8.3.2. Generator </a:t>
          </a:r>
        </a:p>
        <a:p>
          <a:r>
            <a:rPr lang="hr-HR" smtClean="0"/>
            <a:t>8.3.3. Kotlovnica</a:t>
          </a:r>
        </a:p>
        <a:p>
          <a:r>
            <a:rPr lang="hr-HR" smtClean="0"/>
            <a:t>8.3.4. Zgrada </a:t>
          </a:r>
          <a:r>
            <a:rPr lang="hr-HR" err="1" smtClean="0"/>
            <a:t>duvaljke</a:t>
          </a:r>
          <a:endParaRPr lang="hr-HR" smtClean="0"/>
        </a:p>
        <a:p>
          <a:r>
            <a:rPr lang="hr-HR" smtClean="0"/>
            <a:t>8.3.5. Čeličana</a:t>
          </a:r>
        </a:p>
        <a:p>
          <a:r>
            <a:rPr lang="hr-HR" smtClean="0"/>
            <a:t>8.3.6. Tvorničke zgrade i pomoćni objekti</a:t>
          </a:r>
        </a:p>
        <a:p>
          <a:r>
            <a:rPr lang="hr-HR" smtClean="0"/>
            <a:t>8.3.7. Ljevaonica</a:t>
          </a:r>
        </a:p>
        <a:p>
          <a:r>
            <a:rPr lang="hr-HR" smtClean="0"/>
            <a:t>8.3.8. Mehaničke radionice</a:t>
          </a:r>
        </a:p>
        <a:p>
          <a:r>
            <a:rPr lang="hr-HR" smtClean="0"/>
            <a:t>8.3.9. Visoka peć</a:t>
          </a:r>
        </a:p>
        <a:p>
          <a:r>
            <a:rPr lang="hr-HR" smtClean="0"/>
            <a:t>8.3.10. Industrijska voda</a:t>
          </a:r>
        </a:p>
        <a:p>
          <a:r>
            <a:rPr lang="hr-HR" smtClean="0"/>
            <a:t>8.3.11. Prometna infrastruktura</a:t>
          </a:r>
          <a:endParaRPr lang="en-US"/>
        </a:p>
      </dgm:t>
    </dgm:pt>
    <dgm:pt modelId="{BDB8B99A-12FD-44EE-829B-F2EF43C2E3BA}" type="parTrans" cxnId="{F9F1671A-9758-48C2-9405-6652ED584E51}">
      <dgm:prSet/>
      <dgm:spPr/>
      <dgm:t>
        <a:bodyPr/>
        <a:lstStyle/>
        <a:p>
          <a:endParaRPr lang="en-US"/>
        </a:p>
      </dgm:t>
    </dgm:pt>
    <dgm:pt modelId="{3B52CDBD-9086-49D1-AEAB-A28BC99C1369}" type="sibTrans" cxnId="{F9F1671A-9758-48C2-9405-6652ED584E51}">
      <dgm:prSet/>
      <dgm:spPr/>
      <dgm:t>
        <a:bodyPr/>
        <a:lstStyle/>
        <a:p>
          <a:endParaRPr lang="en-US"/>
        </a:p>
      </dgm:t>
    </dgm:pt>
    <dgm:pt modelId="{1306BA1B-5607-4246-A01A-135B1F56A0DB}">
      <dgm:prSet phldrT="[Tekst]"/>
      <dgm:spPr/>
      <dgm:t>
        <a:bodyPr/>
        <a:lstStyle/>
        <a:p>
          <a:r>
            <a:rPr lang="hr-HR" smtClean="0"/>
            <a:t>8.3.1. Položajni nacrti</a:t>
          </a:r>
          <a:endParaRPr lang="en-US"/>
        </a:p>
      </dgm:t>
    </dgm:pt>
    <dgm:pt modelId="{A2313027-23CC-47DD-91A1-4CA801431C82}" type="parTrans" cxnId="{EE53CEB2-BBCB-45BE-9EF1-A1E2A69244A0}">
      <dgm:prSet/>
      <dgm:spPr/>
      <dgm:t>
        <a:bodyPr/>
        <a:lstStyle/>
        <a:p>
          <a:endParaRPr lang="en-US"/>
        </a:p>
      </dgm:t>
    </dgm:pt>
    <dgm:pt modelId="{5BF46773-65FF-4E8C-BA5A-AE5BDDF033DD}" type="sibTrans" cxnId="{EE53CEB2-BBCB-45BE-9EF1-A1E2A69244A0}">
      <dgm:prSet/>
      <dgm:spPr/>
      <dgm:t>
        <a:bodyPr/>
        <a:lstStyle/>
        <a:p>
          <a:endParaRPr lang="en-US"/>
        </a:p>
      </dgm:t>
    </dgm:pt>
    <dgm:pt modelId="{C346FF09-CB7E-4E10-85AB-D1313D6546B7}" type="pres">
      <dgm:prSet presAssocID="{6E3784A7-A045-45EF-B6C0-3670EC4F23C0}" presName="Name0" presStyleCnt="0">
        <dgm:presLayoutVars>
          <dgm:dir/>
        </dgm:presLayoutVars>
      </dgm:prSet>
      <dgm:spPr/>
      <dgm:t>
        <a:bodyPr/>
        <a:lstStyle/>
        <a:p>
          <a:endParaRPr lang="en-US"/>
        </a:p>
      </dgm:t>
    </dgm:pt>
    <dgm:pt modelId="{4D1A10FA-0564-4DA2-8445-F5B7E0D44349}" type="pres">
      <dgm:prSet presAssocID="{E4323BDB-5A53-472D-9796-40ABAFB223C1}" presName="withChildren" presStyleCnt="0"/>
      <dgm:spPr/>
    </dgm:pt>
    <dgm:pt modelId="{66BA5000-7BA4-4D0E-91DD-A6CB35C47744}" type="pres">
      <dgm:prSet presAssocID="{E4323BDB-5A53-472D-9796-40ABAFB223C1}" presName="bigCircle" presStyleLbl="vennNode1" presStyleIdx="0" presStyleCnt="3"/>
      <dgm:spPr/>
    </dgm:pt>
    <dgm:pt modelId="{5DCE01E5-35E9-4F7A-9793-A1868874DBEB}" type="pres">
      <dgm:prSet presAssocID="{E4323BDB-5A53-472D-9796-40ABAFB223C1}" presName="medCircle" presStyleLbl="vennNode1" presStyleIdx="1" presStyleCnt="3"/>
      <dgm:spPr/>
    </dgm:pt>
    <dgm:pt modelId="{2AA91488-5053-4AAB-B61E-87BFCC070EC4}" type="pres">
      <dgm:prSet presAssocID="{E4323BDB-5A53-472D-9796-40ABAFB223C1}" presName="txLvl1" presStyleLbl="revTx" presStyleIdx="0" presStyleCnt="3"/>
      <dgm:spPr/>
      <dgm:t>
        <a:bodyPr/>
        <a:lstStyle/>
        <a:p>
          <a:endParaRPr lang="en-US"/>
        </a:p>
      </dgm:t>
    </dgm:pt>
    <dgm:pt modelId="{9AB64F75-DAAD-4C05-800F-19AC9ECCCD0E}" type="pres">
      <dgm:prSet presAssocID="{E4323BDB-5A53-472D-9796-40ABAFB223C1}" presName="lin" presStyleCnt="0"/>
      <dgm:spPr/>
    </dgm:pt>
    <dgm:pt modelId="{020448B1-C88B-4DA2-A9B7-8A1D175F005E}" type="pres">
      <dgm:prSet presAssocID="{1306BA1B-5607-4246-A01A-135B1F56A0DB}" presName="txLvl2" presStyleLbl="revTx" presStyleIdx="1" presStyleCnt="3"/>
      <dgm:spPr/>
      <dgm:t>
        <a:bodyPr/>
        <a:lstStyle/>
        <a:p>
          <a:endParaRPr lang="en-US"/>
        </a:p>
      </dgm:t>
    </dgm:pt>
    <dgm:pt modelId="{6DCBDBA9-B762-4EDB-91E1-BC4FBD98B358}" type="pres">
      <dgm:prSet presAssocID="{5BF46773-65FF-4E8C-BA5A-AE5BDDF033DD}" presName="smCircle" presStyleLbl="vennNode1" presStyleIdx="2" presStyleCnt="3"/>
      <dgm:spPr/>
    </dgm:pt>
    <dgm:pt modelId="{67D8A06A-F089-4889-957D-94CEA600B5F5}" type="pres">
      <dgm:prSet presAssocID="{38242766-A89B-40C7-96DE-B7AA0F6118B2}" presName="txLvl2" presStyleLbl="revTx" presStyleIdx="2" presStyleCnt="3"/>
      <dgm:spPr/>
      <dgm:t>
        <a:bodyPr/>
        <a:lstStyle/>
        <a:p>
          <a:endParaRPr lang="en-US"/>
        </a:p>
      </dgm:t>
    </dgm:pt>
  </dgm:ptLst>
  <dgm:cxnLst>
    <dgm:cxn modelId="{A2E3C1EB-289E-47A2-A3FD-DC2107456E9F}" type="presOf" srcId="{1306BA1B-5607-4246-A01A-135B1F56A0DB}" destId="{020448B1-C88B-4DA2-A9B7-8A1D175F005E}" srcOrd="0" destOrd="0" presId="urn:microsoft.com/office/officeart/2008/layout/VerticalCircleList"/>
    <dgm:cxn modelId="{EE53CEB2-BBCB-45BE-9EF1-A1E2A69244A0}" srcId="{E4323BDB-5A53-472D-9796-40ABAFB223C1}" destId="{1306BA1B-5607-4246-A01A-135B1F56A0DB}" srcOrd="0" destOrd="0" parTransId="{A2313027-23CC-47DD-91A1-4CA801431C82}" sibTransId="{5BF46773-65FF-4E8C-BA5A-AE5BDDF033DD}"/>
    <dgm:cxn modelId="{F9F1671A-9758-48C2-9405-6652ED584E51}" srcId="{E4323BDB-5A53-472D-9796-40ABAFB223C1}" destId="{38242766-A89B-40C7-96DE-B7AA0F6118B2}" srcOrd="1" destOrd="0" parTransId="{BDB8B99A-12FD-44EE-829B-F2EF43C2E3BA}" sibTransId="{3B52CDBD-9086-49D1-AEAB-A28BC99C1369}"/>
    <dgm:cxn modelId="{78AEF438-E990-4186-BE45-3459B47A94C3}" type="presOf" srcId="{38242766-A89B-40C7-96DE-B7AA0F6118B2}" destId="{67D8A06A-F089-4889-957D-94CEA600B5F5}" srcOrd="0" destOrd="0" presId="urn:microsoft.com/office/officeart/2008/layout/VerticalCircleList"/>
    <dgm:cxn modelId="{A305CCB1-1E09-4532-BC65-D581839EC6EF}" type="presOf" srcId="{6E3784A7-A045-45EF-B6C0-3670EC4F23C0}" destId="{C346FF09-CB7E-4E10-85AB-D1313D6546B7}" srcOrd="0" destOrd="0" presId="urn:microsoft.com/office/officeart/2008/layout/VerticalCircleList"/>
    <dgm:cxn modelId="{9848813E-5C63-4C57-8402-A44A46D282CF}" srcId="{6E3784A7-A045-45EF-B6C0-3670EC4F23C0}" destId="{E4323BDB-5A53-472D-9796-40ABAFB223C1}" srcOrd="0" destOrd="0" parTransId="{89ADF06D-D01A-4F15-AAE0-6A0499135FB9}" sibTransId="{AA923ADD-D432-45E1-8B32-E6791CF69876}"/>
    <dgm:cxn modelId="{369C08BF-C909-41CD-8779-3BE36A3E712F}" type="presOf" srcId="{E4323BDB-5A53-472D-9796-40ABAFB223C1}" destId="{2AA91488-5053-4AAB-B61E-87BFCC070EC4}" srcOrd="0" destOrd="0" presId="urn:microsoft.com/office/officeart/2008/layout/VerticalCircleList"/>
    <dgm:cxn modelId="{2F266DBB-190C-45A2-8FB4-E678066DAF54}" type="presParOf" srcId="{C346FF09-CB7E-4E10-85AB-D1313D6546B7}" destId="{4D1A10FA-0564-4DA2-8445-F5B7E0D44349}" srcOrd="0" destOrd="0" presId="urn:microsoft.com/office/officeart/2008/layout/VerticalCircleList"/>
    <dgm:cxn modelId="{8FBD2801-57D7-4D8C-8603-D06A2EFE7036}" type="presParOf" srcId="{4D1A10FA-0564-4DA2-8445-F5B7E0D44349}" destId="{66BA5000-7BA4-4D0E-91DD-A6CB35C47744}" srcOrd="0" destOrd="0" presId="urn:microsoft.com/office/officeart/2008/layout/VerticalCircleList"/>
    <dgm:cxn modelId="{4EA4E403-096C-4BC8-ADC3-9C3B47383184}" type="presParOf" srcId="{4D1A10FA-0564-4DA2-8445-F5B7E0D44349}" destId="{5DCE01E5-35E9-4F7A-9793-A1868874DBEB}" srcOrd="1" destOrd="0" presId="urn:microsoft.com/office/officeart/2008/layout/VerticalCircleList"/>
    <dgm:cxn modelId="{EA6BA15B-37CD-40D5-9A0E-0786B863BDEE}" type="presParOf" srcId="{4D1A10FA-0564-4DA2-8445-F5B7E0D44349}" destId="{2AA91488-5053-4AAB-B61E-87BFCC070EC4}" srcOrd="2" destOrd="0" presId="urn:microsoft.com/office/officeart/2008/layout/VerticalCircleList"/>
    <dgm:cxn modelId="{84FD8A9E-9A3E-4F84-ABA2-D7DF709E3247}" type="presParOf" srcId="{4D1A10FA-0564-4DA2-8445-F5B7E0D44349}" destId="{9AB64F75-DAAD-4C05-800F-19AC9ECCCD0E}" srcOrd="3" destOrd="0" presId="urn:microsoft.com/office/officeart/2008/layout/VerticalCircleList"/>
    <dgm:cxn modelId="{962B0E44-F72C-4C19-8DE4-C3C1A5D1C67B}" type="presParOf" srcId="{9AB64F75-DAAD-4C05-800F-19AC9ECCCD0E}" destId="{020448B1-C88B-4DA2-A9B7-8A1D175F005E}" srcOrd="0" destOrd="0" presId="urn:microsoft.com/office/officeart/2008/layout/VerticalCircleList"/>
    <dgm:cxn modelId="{B76E78BF-AA85-49D4-B533-CE4E792B647F}" type="presParOf" srcId="{9AB64F75-DAAD-4C05-800F-19AC9ECCCD0E}" destId="{6DCBDBA9-B762-4EDB-91E1-BC4FBD98B358}" srcOrd="1" destOrd="0" presId="urn:microsoft.com/office/officeart/2008/layout/VerticalCircleList"/>
    <dgm:cxn modelId="{ECA50F91-B907-441E-9F50-F5627797291C}" type="presParOf" srcId="{9AB64F75-DAAD-4C05-800F-19AC9ECCCD0E}" destId="{67D8A06A-F089-4889-957D-94CEA600B5F5}"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A93C30-94EF-4764-8E01-A9560AC054B8}" type="doc">
      <dgm:prSet loTypeId="urn:microsoft.com/office/officeart/2005/8/layout/hList6" loCatId="list" qsTypeId="urn:microsoft.com/office/officeart/2005/8/quickstyle/3d5" qsCatId="3D" csTypeId="urn:microsoft.com/office/officeart/2005/8/colors/accent1_2" csCatId="accent1" phldr="1"/>
      <dgm:spPr/>
      <dgm:t>
        <a:bodyPr/>
        <a:lstStyle/>
        <a:p>
          <a:endParaRPr lang="en-US"/>
        </a:p>
      </dgm:t>
    </dgm:pt>
    <dgm:pt modelId="{0995CDF9-E460-4368-A818-2EF391059240}">
      <dgm:prSet phldrT="[Tekst]"/>
      <dgm:spPr/>
      <dgm:t>
        <a:bodyPr/>
        <a:lstStyle/>
        <a:p>
          <a:r>
            <a:rPr lang="hr-HR" b="1" smtClean="0">
              <a:effectLst>
                <a:outerShdw blurRad="38100" dist="38100" dir="2700000" algn="tl">
                  <a:srgbClr val="000000">
                    <a:alpha val="43137"/>
                  </a:srgbClr>
                </a:outerShdw>
              </a:effectLst>
            </a:rPr>
            <a:t>fizikalna</a:t>
          </a:r>
          <a:endParaRPr lang="en-US" b="1">
            <a:effectLst>
              <a:outerShdw blurRad="38100" dist="38100" dir="2700000" algn="tl">
                <a:srgbClr val="000000">
                  <a:alpha val="43137"/>
                </a:srgbClr>
              </a:outerShdw>
            </a:effectLst>
          </a:endParaRPr>
        </a:p>
      </dgm:t>
    </dgm:pt>
    <dgm:pt modelId="{6067AEA3-BFF8-4FDD-831D-AB9012C9A58E}" type="parTrans" cxnId="{A2EC78A4-96FC-4909-BD5E-AB171D44C89F}">
      <dgm:prSet/>
      <dgm:spPr/>
      <dgm:t>
        <a:bodyPr/>
        <a:lstStyle/>
        <a:p>
          <a:endParaRPr lang="en-US"/>
        </a:p>
      </dgm:t>
    </dgm:pt>
    <dgm:pt modelId="{2DC2711F-2BE2-4A57-90A7-7394515F20AE}" type="sibTrans" cxnId="{A2EC78A4-96FC-4909-BD5E-AB171D44C89F}">
      <dgm:prSet/>
      <dgm:spPr/>
      <dgm:t>
        <a:bodyPr/>
        <a:lstStyle/>
        <a:p>
          <a:endParaRPr lang="en-US"/>
        </a:p>
      </dgm:t>
    </dgm:pt>
    <dgm:pt modelId="{980E2885-78F4-48DA-AE58-1FB6D61E147B}">
      <dgm:prSet phldrT="[Tekst]"/>
      <dgm:spPr/>
      <dgm:t>
        <a:bodyPr/>
        <a:lstStyle/>
        <a:p>
          <a:r>
            <a:rPr lang="hr-HR" smtClean="0"/>
            <a:t>„nabiranje” papira</a:t>
          </a:r>
          <a:endParaRPr lang="en-US"/>
        </a:p>
      </dgm:t>
    </dgm:pt>
    <dgm:pt modelId="{215946A0-7A0B-47DA-8A47-D3CA846A433D}" type="parTrans" cxnId="{6BCF8DB7-1518-4D04-8F13-5F6D792E8E60}">
      <dgm:prSet/>
      <dgm:spPr/>
      <dgm:t>
        <a:bodyPr/>
        <a:lstStyle/>
        <a:p>
          <a:endParaRPr lang="en-US"/>
        </a:p>
      </dgm:t>
    </dgm:pt>
    <dgm:pt modelId="{8B8931DF-9337-4998-B234-18722630F755}" type="sibTrans" cxnId="{6BCF8DB7-1518-4D04-8F13-5F6D792E8E60}">
      <dgm:prSet/>
      <dgm:spPr/>
      <dgm:t>
        <a:bodyPr/>
        <a:lstStyle/>
        <a:p>
          <a:endParaRPr lang="en-US"/>
        </a:p>
      </dgm:t>
    </dgm:pt>
    <dgm:pt modelId="{BDDFFFE2-CA24-4979-AB1B-69402726007F}">
      <dgm:prSet phldrT="[Tekst]" custT="1"/>
      <dgm:spPr/>
      <dgm:t>
        <a:bodyPr/>
        <a:lstStyle/>
        <a:p>
          <a:r>
            <a:rPr lang="hr-HR" sz="2000" b="1" smtClean="0">
              <a:effectLst>
                <a:outerShdw blurRad="38100" dist="38100" dir="2700000" algn="tl">
                  <a:srgbClr val="000000">
                    <a:alpha val="43137"/>
                  </a:srgbClr>
                </a:outerShdw>
              </a:effectLst>
            </a:rPr>
            <a:t>kemijska</a:t>
          </a:r>
          <a:endParaRPr lang="en-US" sz="2000" b="1">
            <a:effectLst>
              <a:outerShdw blurRad="38100" dist="38100" dir="2700000" algn="tl">
                <a:srgbClr val="000000">
                  <a:alpha val="43137"/>
                </a:srgbClr>
              </a:outerShdw>
            </a:effectLst>
          </a:endParaRPr>
        </a:p>
      </dgm:t>
    </dgm:pt>
    <dgm:pt modelId="{9C923657-E2CD-4B53-A1D0-34081AF89212}" type="parTrans" cxnId="{49A310BE-3968-410B-87D6-486862B86C0D}">
      <dgm:prSet/>
      <dgm:spPr/>
      <dgm:t>
        <a:bodyPr/>
        <a:lstStyle/>
        <a:p>
          <a:endParaRPr lang="en-US"/>
        </a:p>
      </dgm:t>
    </dgm:pt>
    <dgm:pt modelId="{8E35F2F1-B671-46C1-A42F-D37B246A4F1E}" type="sibTrans" cxnId="{49A310BE-3968-410B-87D6-486862B86C0D}">
      <dgm:prSet/>
      <dgm:spPr/>
      <dgm:t>
        <a:bodyPr/>
        <a:lstStyle/>
        <a:p>
          <a:endParaRPr lang="en-US"/>
        </a:p>
      </dgm:t>
    </dgm:pt>
    <dgm:pt modelId="{B053647E-2ADC-435D-A696-8D4F6D1C5881}">
      <dgm:prSet phldrT="[Tekst]" custT="1"/>
      <dgm:spPr/>
      <dgm:t>
        <a:bodyPr/>
        <a:lstStyle/>
        <a:p>
          <a:r>
            <a:rPr lang="hr-HR" sz="1600" smtClean="0"/>
            <a:t>mijenjanje boje i sastava pigmenata</a:t>
          </a:r>
          <a:endParaRPr lang="en-US" sz="1600"/>
        </a:p>
      </dgm:t>
    </dgm:pt>
    <dgm:pt modelId="{644D197C-0F6B-4F20-A607-ECD6FE41291E}" type="parTrans" cxnId="{0DE62662-17CC-4ED2-851D-3DC04F9FF364}">
      <dgm:prSet/>
      <dgm:spPr/>
      <dgm:t>
        <a:bodyPr/>
        <a:lstStyle/>
        <a:p>
          <a:endParaRPr lang="en-US"/>
        </a:p>
      </dgm:t>
    </dgm:pt>
    <dgm:pt modelId="{685A129B-348C-4EDA-99FA-CC1395C3E1D7}" type="sibTrans" cxnId="{0DE62662-17CC-4ED2-851D-3DC04F9FF364}">
      <dgm:prSet/>
      <dgm:spPr/>
      <dgm:t>
        <a:bodyPr/>
        <a:lstStyle/>
        <a:p>
          <a:endParaRPr lang="en-US"/>
        </a:p>
      </dgm:t>
    </dgm:pt>
    <dgm:pt modelId="{44E8D4D8-5AA0-48F6-A138-434FB771515F}">
      <dgm:prSet phldrT="[Tekst]"/>
      <dgm:spPr/>
      <dgm:t>
        <a:bodyPr/>
        <a:lstStyle/>
        <a:p>
          <a:r>
            <a:rPr lang="hr-HR" b="1" smtClean="0">
              <a:effectLst>
                <a:outerShdw blurRad="38100" dist="38100" dir="2700000" algn="tl">
                  <a:srgbClr val="000000">
                    <a:alpha val="43137"/>
                  </a:srgbClr>
                </a:outerShdw>
              </a:effectLst>
            </a:rPr>
            <a:t>biološka </a:t>
          </a:r>
          <a:r>
            <a:rPr lang="hr-HR" smtClean="0"/>
            <a:t> </a:t>
          </a:r>
          <a:endParaRPr lang="en-US"/>
        </a:p>
      </dgm:t>
    </dgm:pt>
    <dgm:pt modelId="{9825D099-5E6E-4C57-B400-4A2E1413D9F8}" type="parTrans" cxnId="{D87BA97D-E5C5-44B8-9BA9-71EE2E481880}">
      <dgm:prSet/>
      <dgm:spPr/>
      <dgm:t>
        <a:bodyPr/>
        <a:lstStyle/>
        <a:p>
          <a:endParaRPr lang="en-US"/>
        </a:p>
      </dgm:t>
    </dgm:pt>
    <dgm:pt modelId="{4084761D-CF6A-438E-9566-794AEF941FB2}" type="sibTrans" cxnId="{D87BA97D-E5C5-44B8-9BA9-71EE2E481880}">
      <dgm:prSet/>
      <dgm:spPr/>
      <dgm:t>
        <a:bodyPr/>
        <a:lstStyle/>
        <a:p>
          <a:endParaRPr lang="en-US"/>
        </a:p>
      </dgm:t>
    </dgm:pt>
    <dgm:pt modelId="{C165C2B1-66D5-4C72-8B36-E19628F1E6CB}">
      <dgm:prSet phldrT="[Tekst]"/>
      <dgm:spPr/>
      <dgm:t>
        <a:bodyPr/>
        <a:lstStyle/>
        <a:p>
          <a:r>
            <a:rPr lang="hr-HR" smtClean="0"/>
            <a:t>raznobojne mrlje od plijesni, bakterija i gljivica</a:t>
          </a:r>
          <a:endParaRPr lang="en-US"/>
        </a:p>
      </dgm:t>
    </dgm:pt>
    <dgm:pt modelId="{EA1A2755-5562-4E49-9A26-55A0581D7D05}" type="parTrans" cxnId="{672DC35F-A559-47D7-A19B-17467D2AC879}">
      <dgm:prSet/>
      <dgm:spPr/>
      <dgm:t>
        <a:bodyPr/>
        <a:lstStyle/>
        <a:p>
          <a:endParaRPr lang="en-US"/>
        </a:p>
      </dgm:t>
    </dgm:pt>
    <dgm:pt modelId="{4C9A9EA1-AFAB-47B9-BDF0-A6B6966029AD}" type="sibTrans" cxnId="{672DC35F-A559-47D7-A19B-17467D2AC879}">
      <dgm:prSet/>
      <dgm:spPr/>
      <dgm:t>
        <a:bodyPr/>
        <a:lstStyle/>
        <a:p>
          <a:endParaRPr lang="en-US"/>
        </a:p>
      </dgm:t>
    </dgm:pt>
    <dgm:pt modelId="{AB05D546-DFD8-47EE-BD09-F27A8762B1A9}">
      <dgm:prSet phldrT="[Tekst]"/>
      <dgm:spPr/>
      <dgm:t>
        <a:bodyPr/>
        <a:lstStyle/>
        <a:p>
          <a:r>
            <a:rPr lang="hr-HR" smtClean="0"/>
            <a:t>tragovi izmeta i hranjenja glodavaca i insekata </a:t>
          </a:r>
          <a:endParaRPr lang="en-US"/>
        </a:p>
      </dgm:t>
    </dgm:pt>
    <dgm:pt modelId="{1E957F8B-C023-4B2F-93F1-F9AC3C850D08}" type="parTrans" cxnId="{B920F1DB-8F06-4E17-8795-4B67D9B71CCF}">
      <dgm:prSet/>
      <dgm:spPr/>
      <dgm:t>
        <a:bodyPr/>
        <a:lstStyle/>
        <a:p>
          <a:endParaRPr lang="en-US"/>
        </a:p>
      </dgm:t>
    </dgm:pt>
    <dgm:pt modelId="{06684FBA-6C9F-4D9C-A359-2AC2EE9D0A2D}" type="sibTrans" cxnId="{B920F1DB-8F06-4E17-8795-4B67D9B71CCF}">
      <dgm:prSet/>
      <dgm:spPr/>
      <dgm:t>
        <a:bodyPr/>
        <a:lstStyle/>
        <a:p>
          <a:endParaRPr lang="en-US"/>
        </a:p>
      </dgm:t>
    </dgm:pt>
    <dgm:pt modelId="{61CAEA09-F291-4520-B315-3F6EC863C6E9}">
      <dgm:prSet phldrT="[Tekst]" custT="1"/>
      <dgm:spPr/>
      <dgm:t>
        <a:bodyPr/>
        <a:lstStyle/>
        <a:p>
          <a:endParaRPr lang="en-US" sz="1800"/>
        </a:p>
      </dgm:t>
    </dgm:pt>
    <dgm:pt modelId="{363F39C2-9CC6-4572-8AC1-26D74917BA37}" type="parTrans" cxnId="{F57B0B17-84CE-4833-BD30-A3763253C62F}">
      <dgm:prSet/>
      <dgm:spPr/>
      <dgm:t>
        <a:bodyPr/>
        <a:lstStyle/>
        <a:p>
          <a:endParaRPr lang="en-US"/>
        </a:p>
      </dgm:t>
    </dgm:pt>
    <dgm:pt modelId="{E9CE926C-45F8-4F73-B049-570ED2336488}" type="sibTrans" cxnId="{F57B0B17-84CE-4833-BD30-A3763253C62F}">
      <dgm:prSet/>
      <dgm:spPr/>
      <dgm:t>
        <a:bodyPr/>
        <a:lstStyle/>
        <a:p>
          <a:endParaRPr lang="en-US"/>
        </a:p>
      </dgm:t>
    </dgm:pt>
    <dgm:pt modelId="{BB16701F-2C7B-43C0-B6BA-18992589CEC9}">
      <dgm:prSet phldrT="[Tekst]"/>
      <dgm:spPr/>
      <dgm:t>
        <a:bodyPr/>
        <a:lstStyle/>
        <a:p>
          <a:r>
            <a:rPr lang="hr-HR" smtClean="0"/>
            <a:t>ljuštenje pigmenata</a:t>
          </a:r>
          <a:endParaRPr lang="en-US"/>
        </a:p>
      </dgm:t>
    </dgm:pt>
    <dgm:pt modelId="{75EBB9FE-9DA7-466D-BE9B-496053B41444}" type="parTrans" cxnId="{307A0C39-D233-4319-9646-0CAF2E788240}">
      <dgm:prSet/>
      <dgm:spPr/>
      <dgm:t>
        <a:bodyPr/>
        <a:lstStyle/>
        <a:p>
          <a:endParaRPr lang="en-US"/>
        </a:p>
      </dgm:t>
    </dgm:pt>
    <dgm:pt modelId="{CAFF622F-39A1-4807-B892-086A4C582048}" type="sibTrans" cxnId="{307A0C39-D233-4319-9646-0CAF2E788240}">
      <dgm:prSet/>
      <dgm:spPr/>
      <dgm:t>
        <a:bodyPr/>
        <a:lstStyle/>
        <a:p>
          <a:endParaRPr lang="en-US"/>
        </a:p>
      </dgm:t>
    </dgm:pt>
    <dgm:pt modelId="{7A0229E3-EB4C-447A-9B56-83905CBC4125}">
      <dgm:prSet phldrT="[Tekst]" custT="1"/>
      <dgm:spPr/>
      <dgm:t>
        <a:bodyPr/>
        <a:lstStyle/>
        <a:p>
          <a:r>
            <a:rPr lang="hr-HR" sz="1600" smtClean="0"/>
            <a:t>degradacija papirnog nosača</a:t>
          </a:r>
          <a:endParaRPr lang="en-US" sz="1600"/>
        </a:p>
      </dgm:t>
    </dgm:pt>
    <dgm:pt modelId="{BE81161C-6BC2-4F72-BFC1-48D1CB0F6E2D}" type="parTrans" cxnId="{53A5101F-F448-4243-8116-4F3B27E2FF25}">
      <dgm:prSet/>
      <dgm:spPr/>
      <dgm:t>
        <a:bodyPr/>
        <a:lstStyle/>
        <a:p>
          <a:endParaRPr lang="en-US"/>
        </a:p>
      </dgm:t>
    </dgm:pt>
    <dgm:pt modelId="{653E0B50-1105-4713-BBB8-DA3A36D73CAA}" type="sibTrans" cxnId="{53A5101F-F448-4243-8116-4F3B27E2FF25}">
      <dgm:prSet/>
      <dgm:spPr/>
      <dgm:t>
        <a:bodyPr/>
        <a:lstStyle/>
        <a:p>
          <a:endParaRPr lang="en-US"/>
        </a:p>
      </dgm:t>
    </dgm:pt>
    <dgm:pt modelId="{5FC61422-DC88-4337-834F-678245D7133B}">
      <dgm:prSet phldrT="[Tekst]" custT="1"/>
      <dgm:spPr/>
      <dgm:t>
        <a:bodyPr/>
        <a:lstStyle/>
        <a:p>
          <a:endParaRPr lang="en-US" sz="1600"/>
        </a:p>
      </dgm:t>
    </dgm:pt>
    <dgm:pt modelId="{1D953ED6-FCF5-479A-AB5A-421B1BCCCED6}" type="parTrans" cxnId="{32F81D56-A830-412A-8062-658529932AC4}">
      <dgm:prSet/>
      <dgm:spPr/>
      <dgm:t>
        <a:bodyPr/>
        <a:lstStyle/>
        <a:p>
          <a:endParaRPr lang="hr-HR"/>
        </a:p>
      </dgm:t>
    </dgm:pt>
    <dgm:pt modelId="{7B3FD2C2-AD07-4915-A7A3-811CE57E21BF}" type="sibTrans" cxnId="{32F81D56-A830-412A-8062-658529932AC4}">
      <dgm:prSet/>
      <dgm:spPr/>
      <dgm:t>
        <a:bodyPr/>
        <a:lstStyle/>
        <a:p>
          <a:endParaRPr lang="hr-HR"/>
        </a:p>
      </dgm:t>
    </dgm:pt>
    <dgm:pt modelId="{596EF857-A977-4751-837A-7D6A224D6FF3}">
      <dgm:prSet phldrT="[Tekst]"/>
      <dgm:spPr/>
      <dgm:t>
        <a:bodyPr/>
        <a:lstStyle/>
        <a:p>
          <a:r>
            <a:rPr lang="hr-HR" smtClean="0"/>
            <a:t>tragovi sredstava za pisanje</a:t>
          </a:r>
          <a:endParaRPr lang="en-US"/>
        </a:p>
      </dgm:t>
    </dgm:pt>
    <dgm:pt modelId="{4561E452-B8F1-4DC1-A620-7433419DD5BE}">
      <dgm:prSet phldrT="[Tekst]"/>
      <dgm:spPr/>
      <dgm:t>
        <a:bodyPr/>
        <a:lstStyle/>
        <a:p>
          <a:r>
            <a:rPr lang="hr-HR" smtClean="0"/>
            <a:t>izraženi pregibi</a:t>
          </a:r>
          <a:endParaRPr lang="en-US"/>
        </a:p>
      </dgm:t>
    </dgm:pt>
    <dgm:pt modelId="{44ED9986-46CD-45C1-8BA1-CC45C9A8D368}">
      <dgm:prSet phldrT="[Tekst]"/>
      <dgm:spPr/>
      <dgm:t>
        <a:bodyPr/>
        <a:lstStyle/>
        <a:p>
          <a:r>
            <a:rPr lang="hr-HR" smtClean="0"/>
            <a:t>nedostajući dijelovi</a:t>
          </a:r>
          <a:endParaRPr lang="en-US"/>
        </a:p>
      </dgm:t>
    </dgm:pt>
    <dgm:pt modelId="{EDD9368F-9FC2-48EF-B8B2-FB01FEAB262C}">
      <dgm:prSet phldrT="[Tekst]"/>
      <dgm:spPr/>
      <dgm:t>
        <a:bodyPr/>
        <a:lstStyle/>
        <a:p>
          <a:r>
            <a:rPr lang="hr-HR" smtClean="0"/>
            <a:t>poderotine</a:t>
          </a:r>
          <a:endParaRPr lang="en-US"/>
        </a:p>
      </dgm:t>
    </dgm:pt>
    <dgm:pt modelId="{0C0A7C4A-0EF4-4C4E-88F1-8194B5EA7FC5}">
      <dgm:prSet phldrT="[Tekst]"/>
      <dgm:spPr/>
      <dgm:t>
        <a:bodyPr/>
        <a:lstStyle/>
        <a:p>
          <a:r>
            <a:rPr lang="hr-HR" b="1" smtClean="0">
              <a:effectLst>
                <a:outerShdw blurRad="38100" dist="38100" dir="2700000" algn="tl">
                  <a:srgbClr val="000000">
                    <a:alpha val="43137"/>
                  </a:srgbClr>
                </a:outerShdw>
              </a:effectLst>
            </a:rPr>
            <a:t>mehanička</a:t>
          </a:r>
          <a:endParaRPr lang="en-US" b="1">
            <a:effectLst>
              <a:outerShdw blurRad="38100" dist="38100" dir="2700000" algn="tl">
                <a:srgbClr val="000000">
                  <a:alpha val="43137"/>
                </a:srgbClr>
              </a:outerShdw>
            </a:effectLst>
          </a:endParaRPr>
        </a:p>
      </dgm:t>
    </dgm:pt>
    <dgm:pt modelId="{91A3BD3F-A392-4477-B475-1A0FB6EC27A4}" type="sibTrans" cxnId="{C727F02A-2CC4-4FC1-8312-2C2F294EA4E4}">
      <dgm:prSet/>
      <dgm:spPr/>
      <dgm:t>
        <a:bodyPr/>
        <a:lstStyle/>
        <a:p>
          <a:endParaRPr lang="en-US"/>
        </a:p>
      </dgm:t>
    </dgm:pt>
    <dgm:pt modelId="{DCCC2235-C87D-4C75-9229-7EED9F7B0466}" type="parTrans" cxnId="{C727F02A-2CC4-4FC1-8312-2C2F294EA4E4}">
      <dgm:prSet/>
      <dgm:spPr/>
      <dgm:t>
        <a:bodyPr/>
        <a:lstStyle/>
        <a:p>
          <a:endParaRPr lang="en-US"/>
        </a:p>
      </dgm:t>
    </dgm:pt>
    <dgm:pt modelId="{47E00A0A-B456-4C72-9E1F-51745E71E62B}" type="sibTrans" cxnId="{41A77AC1-519F-4FCC-A584-A89976296E3F}">
      <dgm:prSet/>
      <dgm:spPr/>
      <dgm:t>
        <a:bodyPr/>
        <a:lstStyle/>
        <a:p>
          <a:endParaRPr lang="en-US"/>
        </a:p>
      </dgm:t>
    </dgm:pt>
    <dgm:pt modelId="{C1623873-756D-46A7-B482-6585260C240C}" type="parTrans" cxnId="{41A77AC1-519F-4FCC-A584-A89976296E3F}">
      <dgm:prSet/>
      <dgm:spPr/>
      <dgm:t>
        <a:bodyPr/>
        <a:lstStyle/>
        <a:p>
          <a:endParaRPr lang="en-US"/>
        </a:p>
      </dgm:t>
    </dgm:pt>
    <dgm:pt modelId="{D941919D-4ACE-410D-8C05-1C9A3D573B22}" type="sibTrans" cxnId="{4F9673D5-8E08-46A1-9A63-E70F32EF119C}">
      <dgm:prSet/>
      <dgm:spPr/>
      <dgm:t>
        <a:bodyPr/>
        <a:lstStyle/>
        <a:p>
          <a:endParaRPr lang="en-US"/>
        </a:p>
      </dgm:t>
    </dgm:pt>
    <dgm:pt modelId="{0F3262E1-4F28-4FE4-8B12-65881237B547}" type="parTrans" cxnId="{4F9673D5-8E08-46A1-9A63-E70F32EF119C}">
      <dgm:prSet/>
      <dgm:spPr/>
      <dgm:t>
        <a:bodyPr/>
        <a:lstStyle/>
        <a:p>
          <a:endParaRPr lang="en-US"/>
        </a:p>
      </dgm:t>
    </dgm:pt>
    <dgm:pt modelId="{6BC023EB-114F-4608-B64E-BB462235271C}" type="sibTrans" cxnId="{80E189DF-18C5-477A-A26F-18847EA384FC}">
      <dgm:prSet/>
      <dgm:spPr/>
      <dgm:t>
        <a:bodyPr/>
        <a:lstStyle/>
        <a:p>
          <a:endParaRPr lang="en-US"/>
        </a:p>
      </dgm:t>
    </dgm:pt>
    <dgm:pt modelId="{902A0747-36DA-4851-878C-6352F0A8D3DC}" type="parTrans" cxnId="{80E189DF-18C5-477A-A26F-18847EA384FC}">
      <dgm:prSet/>
      <dgm:spPr/>
      <dgm:t>
        <a:bodyPr/>
        <a:lstStyle/>
        <a:p>
          <a:endParaRPr lang="en-US"/>
        </a:p>
      </dgm:t>
    </dgm:pt>
    <dgm:pt modelId="{E44EB409-E2C8-4371-AEA4-3E5B135B73A0}" type="sibTrans" cxnId="{E7BB09C8-4FD2-4CFF-BDCB-90915DECBED4}">
      <dgm:prSet/>
      <dgm:spPr/>
      <dgm:t>
        <a:bodyPr/>
        <a:lstStyle/>
        <a:p>
          <a:endParaRPr lang="en-US"/>
        </a:p>
      </dgm:t>
    </dgm:pt>
    <dgm:pt modelId="{FE1C381F-4A02-4EF7-97D1-24AE0C40D300}" type="parTrans" cxnId="{E7BB09C8-4FD2-4CFF-BDCB-90915DECBED4}">
      <dgm:prSet/>
      <dgm:spPr/>
      <dgm:t>
        <a:bodyPr/>
        <a:lstStyle/>
        <a:p>
          <a:endParaRPr lang="en-US"/>
        </a:p>
      </dgm:t>
    </dgm:pt>
    <dgm:pt modelId="{EC2B97E8-441E-4711-B534-5656F346DDEA}">
      <dgm:prSet phldrT="[Tekst]"/>
      <dgm:spPr/>
      <dgm:t>
        <a:bodyPr/>
        <a:lstStyle/>
        <a:p>
          <a:endParaRPr lang="en-US"/>
        </a:p>
      </dgm:t>
    </dgm:pt>
    <dgm:pt modelId="{021D6213-2EC2-4C82-B260-0BE0B94DA772}" type="sibTrans" cxnId="{307FA9AD-FE0E-4605-9C42-8509A47BE880}">
      <dgm:prSet/>
      <dgm:spPr/>
      <dgm:t>
        <a:bodyPr/>
        <a:lstStyle/>
        <a:p>
          <a:endParaRPr lang="hr-HR"/>
        </a:p>
      </dgm:t>
    </dgm:pt>
    <dgm:pt modelId="{8A42B473-4532-43A8-9443-56C896604DF2}" type="parTrans" cxnId="{307FA9AD-FE0E-4605-9C42-8509A47BE880}">
      <dgm:prSet/>
      <dgm:spPr/>
      <dgm:t>
        <a:bodyPr/>
        <a:lstStyle/>
        <a:p>
          <a:endParaRPr lang="hr-HR"/>
        </a:p>
      </dgm:t>
    </dgm:pt>
    <dgm:pt modelId="{9AD5359F-D370-400A-9A12-E4CDA1DFD27B}">
      <dgm:prSet phldrT="[Tekst]"/>
      <dgm:spPr/>
      <dgm:t>
        <a:bodyPr/>
        <a:lstStyle/>
        <a:p>
          <a:r>
            <a:rPr lang="hr-HR" smtClean="0"/>
            <a:t>samoljepljive trake</a:t>
          </a:r>
          <a:endParaRPr lang="en-US"/>
        </a:p>
      </dgm:t>
    </dgm:pt>
    <dgm:pt modelId="{FB35D647-3FB3-480E-AD16-C37A298386A9}" type="sibTrans" cxnId="{CF9A4430-CBCF-43AA-9DE3-5A8286F4D270}">
      <dgm:prSet/>
      <dgm:spPr/>
      <dgm:t>
        <a:bodyPr/>
        <a:lstStyle/>
        <a:p>
          <a:endParaRPr lang="en-US"/>
        </a:p>
      </dgm:t>
    </dgm:pt>
    <dgm:pt modelId="{5971BD3A-D2F9-4926-9523-32CB7F1C7FB8}" type="parTrans" cxnId="{CF9A4430-CBCF-43AA-9DE3-5A8286F4D270}">
      <dgm:prSet/>
      <dgm:spPr/>
      <dgm:t>
        <a:bodyPr/>
        <a:lstStyle/>
        <a:p>
          <a:endParaRPr lang="en-US"/>
        </a:p>
      </dgm:t>
    </dgm:pt>
    <dgm:pt modelId="{E31E7C96-BB74-4273-8715-00EB1B42A96E}">
      <dgm:prSet phldrT="[Tekst]"/>
      <dgm:spPr/>
      <dgm:t>
        <a:bodyPr/>
        <a:lstStyle/>
        <a:p>
          <a:r>
            <a:rPr lang="hr-HR" smtClean="0"/>
            <a:t>perforacije</a:t>
          </a:r>
          <a:endParaRPr lang="en-US"/>
        </a:p>
      </dgm:t>
    </dgm:pt>
    <dgm:pt modelId="{C6BEE974-8C58-40E0-BC01-38105F0D0C98}" type="sibTrans" cxnId="{98787BB6-193F-4103-8F1C-FD1322171336}">
      <dgm:prSet/>
      <dgm:spPr/>
      <dgm:t>
        <a:bodyPr/>
        <a:lstStyle/>
        <a:p>
          <a:endParaRPr lang="en-US"/>
        </a:p>
      </dgm:t>
    </dgm:pt>
    <dgm:pt modelId="{B151674D-4460-4549-AD4A-543E25283B93}" type="parTrans" cxnId="{98787BB6-193F-4103-8F1C-FD1322171336}">
      <dgm:prSet/>
      <dgm:spPr/>
      <dgm:t>
        <a:bodyPr/>
        <a:lstStyle/>
        <a:p>
          <a:endParaRPr lang="en-US"/>
        </a:p>
      </dgm:t>
    </dgm:pt>
    <dgm:pt modelId="{1A6BFC56-81C5-4282-80B1-B36728670653}">
      <dgm:prSet phldrT="[Tekst]"/>
      <dgm:spPr/>
      <dgm:t>
        <a:bodyPr/>
        <a:lstStyle/>
        <a:p>
          <a:endParaRPr lang="en-US"/>
        </a:p>
      </dgm:t>
    </dgm:pt>
    <dgm:pt modelId="{593716E9-03CC-44C3-8894-637BFD633486}" type="parTrans" cxnId="{7D4999C9-D886-4378-964A-912751DA1614}">
      <dgm:prSet/>
      <dgm:spPr/>
      <dgm:t>
        <a:bodyPr/>
        <a:lstStyle/>
        <a:p>
          <a:endParaRPr lang="hr-HR"/>
        </a:p>
      </dgm:t>
    </dgm:pt>
    <dgm:pt modelId="{060A0FF1-D75C-425A-BB26-83B43FE6B888}" type="sibTrans" cxnId="{7D4999C9-D886-4378-964A-912751DA1614}">
      <dgm:prSet/>
      <dgm:spPr/>
      <dgm:t>
        <a:bodyPr/>
        <a:lstStyle/>
        <a:p>
          <a:endParaRPr lang="hr-HR"/>
        </a:p>
      </dgm:t>
    </dgm:pt>
    <dgm:pt modelId="{D4AE1A14-3DA5-4270-9FDA-ADA83DD12F69}" type="pres">
      <dgm:prSet presAssocID="{E2A93C30-94EF-4764-8E01-A9560AC054B8}" presName="Name0" presStyleCnt="0">
        <dgm:presLayoutVars>
          <dgm:dir/>
          <dgm:resizeHandles val="exact"/>
        </dgm:presLayoutVars>
      </dgm:prSet>
      <dgm:spPr/>
      <dgm:t>
        <a:bodyPr/>
        <a:lstStyle/>
        <a:p>
          <a:endParaRPr lang="en-US"/>
        </a:p>
      </dgm:t>
    </dgm:pt>
    <dgm:pt modelId="{70F21940-E2D3-43BB-A280-7D1AB6E07F1D}" type="pres">
      <dgm:prSet presAssocID="{0C0A7C4A-0EF4-4C4E-88F1-8194B5EA7FC5}" presName="node" presStyleLbl="node1" presStyleIdx="0" presStyleCnt="4">
        <dgm:presLayoutVars>
          <dgm:bulletEnabled val="1"/>
        </dgm:presLayoutVars>
      </dgm:prSet>
      <dgm:spPr/>
      <dgm:t>
        <a:bodyPr/>
        <a:lstStyle/>
        <a:p>
          <a:endParaRPr lang="en-US"/>
        </a:p>
      </dgm:t>
    </dgm:pt>
    <dgm:pt modelId="{174FAA0F-0A99-44CA-8FCA-8E116E243ABD}" type="pres">
      <dgm:prSet presAssocID="{91A3BD3F-A392-4477-B475-1A0FB6EC27A4}" presName="sibTrans" presStyleCnt="0"/>
      <dgm:spPr/>
      <dgm:t>
        <a:bodyPr/>
        <a:lstStyle/>
        <a:p>
          <a:endParaRPr lang="en-US"/>
        </a:p>
      </dgm:t>
    </dgm:pt>
    <dgm:pt modelId="{93ACD7E9-6324-4A79-865D-F4D105EC9883}" type="pres">
      <dgm:prSet presAssocID="{0995CDF9-E460-4368-A818-2EF391059240}" presName="node" presStyleLbl="node1" presStyleIdx="1" presStyleCnt="4">
        <dgm:presLayoutVars>
          <dgm:bulletEnabled val="1"/>
        </dgm:presLayoutVars>
      </dgm:prSet>
      <dgm:spPr/>
      <dgm:t>
        <a:bodyPr/>
        <a:lstStyle/>
        <a:p>
          <a:endParaRPr lang="en-US"/>
        </a:p>
      </dgm:t>
    </dgm:pt>
    <dgm:pt modelId="{5A70D905-EA53-4913-9EFC-7E092BD92B1F}" type="pres">
      <dgm:prSet presAssocID="{2DC2711F-2BE2-4A57-90A7-7394515F20AE}" presName="sibTrans" presStyleCnt="0"/>
      <dgm:spPr/>
      <dgm:t>
        <a:bodyPr/>
        <a:lstStyle/>
        <a:p>
          <a:endParaRPr lang="en-US"/>
        </a:p>
      </dgm:t>
    </dgm:pt>
    <dgm:pt modelId="{BB344FE3-DE7C-4C9F-AAD0-81A8ED131D00}" type="pres">
      <dgm:prSet presAssocID="{BDDFFFE2-CA24-4979-AB1B-69402726007F}" presName="node" presStyleLbl="node1" presStyleIdx="2" presStyleCnt="4">
        <dgm:presLayoutVars>
          <dgm:bulletEnabled val="1"/>
        </dgm:presLayoutVars>
      </dgm:prSet>
      <dgm:spPr/>
      <dgm:t>
        <a:bodyPr/>
        <a:lstStyle/>
        <a:p>
          <a:endParaRPr lang="en-US"/>
        </a:p>
      </dgm:t>
    </dgm:pt>
    <dgm:pt modelId="{6F2A1C60-3521-4806-B38E-4323E678405F}" type="pres">
      <dgm:prSet presAssocID="{8E35F2F1-B671-46C1-A42F-D37B246A4F1E}" presName="sibTrans" presStyleCnt="0"/>
      <dgm:spPr/>
      <dgm:t>
        <a:bodyPr/>
        <a:lstStyle/>
        <a:p>
          <a:endParaRPr lang="en-US"/>
        </a:p>
      </dgm:t>
    </dgm:pt>
    <dgm:pt modelId="{97111AE0-D180-4AC6-B191-C18DA95A2E87}" type="pres">
      <dgm:prSet presAssocID="{44E8D4D8-5AA0-48F6-A138-434FB771515F}" presName="node" presStyleLbl="node1" presStyleIdx="3" presStyleCnt="4">
        <dgm:presLayoutVars>
          <dgm:bulletEnabled val="1"/>
        </dgm:presLayoutVars>
      </dgm:prSet>
      <dgm:spPr/>
      <dgm:t>
        <a:bodyPr/>
        <a:lstStyle/>
        <a:p>
          <a:endParaRPr lang="en-US"/>
        </a:p>
      </dgm:t>
    </dgm:pt>
  </dgm:ptLst>
  <dgm:cxnLst>
    <dgm:cxn modelId="{6D5A8E58-73BE-4B9B-AA94-A98070349BCB}" type="presOf" srcId="{0C0A7C4A-0EF4-4C4E-88F1-8194B5EA7FC5}" destId="{70F21940-E2D3-43BB-A280-7D1AB6E07F1D}" srcOrd="0" destOrd="0" presId="urn:microsoft.com/office/officeart/2005/8/layout/hList6"/>
    <dgm:cxn modelId="{4D27C24B-BFA4-4011-A99F-1C7E29CB9A47}" type="presOf" srcId="{44ED9986-46CD-45C1-8BA1-CC45C9A8D368}" destId="{70F21940-E2D3-43BB-A280-7D1AB6E07F1D}" srcOrd="0" destOrd="2" presId="urn:microsoft.com/office/officeart/2005/8/layout/hList6"/>
    <dgm:cxn modelId="{A1612505-3574-4ADF-903F-9EA69AD70B31}" type="presOf" srcId="{BDDFFFE2-CA24-4979-AB1B-69402726007F}" destId="{BB344FE3-DE7C-4C9F-AAD0-81A8ED131D00}" srcOrd="0" destOrd="0" presId="urn:microsoft.com/office/officeart/2005/8/layout/hList6"/>
    <dgm:cxn modelId="{32F81D56-A830-412A-8062-658529932AC4}" srcId="{BDDFFFE2-CA24-4979-AB1B-69402726007F}" destId="{5FC61422-DC88-4337-834F-678245D7133B}" srcOrd="1" destOrd="0" parTransId="{1D953ED6-FCF5-479A-AB5A-421B1BCCCED6}" sibTransId="{7B3FD2C2-AD07-4915-A7A3-811CE57E21BF}"/>
    <dgm:cxn modelId="{592BA2B1-7C10-4C83-919E-C7C3C7EF0F19}" type="presOf" srcId="{596EF857-A977-4751-837A-7D6A224D6FF3}" destId="{70F21940-E2D3-43BB-A280-7D1AB6E07F1D}" srcOrd="0" destOrd="5" presId="urn:microsoft.com/office/officeart/2005/8/layout/hList6"/>
    <dgm:cxn modelId="{1543F2B7-3AB8-4C58-94D6-A0348225ECD2}" type="presOf" srcId="{E2A93C30-94EF-4764-8E01-A9560AC054B8}" destId="{D4AE1A14-3DA5-4270-9FDA-ADA83DD12F69}" srcOrd="0" destOrd="0" presId="urn:microsoft.com/office/officeart/2005/8/layout/hList6"/>
    <dgm:cxn modelId="{6BCF8DB7-1518-4D04-8F13-5F6D792E8E60}" srcId="{0995CDF9-E460-4368-A818-2EF391059240}" destId="{980E2885-78F4-48DA-AE58-1FB6D61E147B}" srcOrd="0" destOrd="0" parTransId="{215946A0-7A0B-47DA-8A47-D3CA846A433D}" sibTransId="{8B8931DF-9337-4998-B234-18722630F755}"/>
    <dgm:cxn modelId="{6E56C988-23E2-49F7-889F-B55336F9840A}" type="presOf" srcId="{980E2885-78F4-48DA-AE58-1FB6D61E147B}" destId="{93ACD7E9-6324-4A79-865D-F4D105EC9883}" srcOrd="0" destOrd="1" presId="urn:microsoft.com/office/officeart/2005/8/layout/hList6"/>
    <dgm:cxn modelId="{B8D800C1-D836-41F7-BF81-29F2D3A6F505}" type="presOf" srcId="{EDD9368F-9FC2-48EF-B8B2-FB01FEAB262C}" destId="{70F21940-E2D3-43BB-A280-7D1AB6E07F1D}" srcOrd="0" destOrd="1" presId="urn:microsoft.com/office/officeart/2005/8/layout/hList6"/>
    <dgm:cxn modelId="{C727F02A-2CC4-4FC1-8312-2C2F294EA4E4}" srcId="{E2A93C30-94EF-4764-8E01-A9560AC054B8}" destId="{0C0A7C4A-0EF4-4C4E-88F1-8194B5EA7FC5}" srcOrd="0" destOrd="0" parTransId="{DCCC2235-C87D-4C75-9229-7EED9F7B0466}" sibTransId="{91A3BD3F-A392-4477-B475-1A0FB6EC27A4}"/>
    <dgm:cxn modelId="{80E189DF-18C5-477A-A26F-18847EA384FC}" srcId="{0C0A7C4A-0EF4-4C4E-88F1-8194B5EA7FC5}" destId="{44ED9986-46CD-45C1-8BA1-CC45C9A8D368}" srcOrd="1" destOrd="0" parTransId="{902A0747-36DA-4851-878C-6352F0A8D3DC}" sibTransId="{6BC023EB-114F-4608-B64E-BB462235271C}"/>
    <dgm:cxn modelId="{A2EC78A4-96FC-4909-BD5E-AB171D44C89F}" srcId="{E2A93C30-94EF-4764-8E01-A9560AC054B8}" destId="{0995CDF9-E460-4368-A818-2EF391059240}" srcOrd="1" destOrd="0" parTransId="{6067AEA3-BFF8-4FDD-831D-AB9012C9A58E}" sibTransId="{2DC2711F-2BE2-4A57-90A7-7394515F20AE}"/>
    <dgm:cxn modelId="{98787BB6-193F-4103-8F1C-FD1322171336}" srcId="{0C0A7C4A-0EF4-4C4E-88F1-8194B5EA7FC5}" destId="{E31E7C96-BB74-4273-8715-00EB1B42A96E}" srcOrd="3" destOrd="0" parTransId="{B151674D-4460-4549-AD4A-543E25283B93}" sibTransId="{C6BEE974-8C58-40E0-BC01-38105F0D0C98}"/>
    <dgm:cxn modelId="{F57B0B17-84CE-4833-BD30-A3763253C62F}" srcId="{BDDFFFE2-CA24-4979-AB1B-69402726007F}" destId="{61CAEA09-F291-4520-B315-3F6EC863C6E9}" srcOrd="3" destOrd="0" parTransId="{363F39C2-9CC6-4572-8AC1-26D74917BA37}" sibTransId="{E9CE926C-45F8-4F73-B049-570ED2336488}"/>
    <dgm:cxn modelId="{307FA9AD-FE0E-4605-9C42-8509A47BE880}" srcId="{0995CDF9-E460-4368-A818-2EF391059240}" destId="{EC2B97E8-441E-4711-B534-5656F346DDEA}" srcOrd="1" destOrd="0" parTransId="{8A42B473-4532-43A8-9443-56C896604DF2}" sibTransId="{021D6213-2EC2-4C82-B260-0BE0B94DA772}"/>
    <dgm:cxn modelId="{C4B01786-582B-4C3E-BCE2-C8128C3B9A6A}" type="presOf" srcId="{1A6BFC56-81C5-4282-80B1-B36728670653}" destId="{97111AE0-D180-4AC6-B191-C18DA95A2E87}" srcOrd="0" destOrd="2" presId="urn:microsoft.com/office/officeart/2005/8/layout/hList6"/>
    <dgm:cxn modelId="{307A0C39-D233-4319-9646-0CAF2E788240}" srcId="{0995CDF9-E460-4368-A818-2EF391059240}" destId="{BB16701F-2C7B-43C0-B6BA-18992589CEC9}" srcOrd="2" destOrd="0" parTransId="{75EBB9FE-9DA7-466D-BE9B-496053B41444}" sibTransId="{CAFF622F-39A1-4807-B892-086A4C582048}"/>
    <dgm:cxn modelId="{CF9A4430-CBCF-43AA-9DE3-5A8286F4D270}" srcId="{0C0A7C4A-0EF4-4C4E-88F1-8194B5EA7FC5}" destId="{9AD5359F-D370-400A-9A12-E4CDA1DFD27B}" srcOrd="5" destOrd="0" parTransId="{5971BD3A-D2F9-4926-9523-32CB7F1C7FB8}" sibTransId="{FB35D647-3FB3-480E-AD16-C37A298386A9}"/>
    <dgm:cxn modelId="{672DC35F-A559-47D7-A19B-17467D2AC879}" srcId="{44E8D4D8-5AA0-48F6-A138-434FB771515F}" destId="{C165C2B1-66D5-4C72-8B36-E19628F1E6CB}" srcOrd="0" destOrd="0" parTransId="{EA1A2755-5562-4E49-9A26-55A0581D7D05}" sibTransId="{4C9A9EA1-AFAB-47B9-BDF0-A6B6966029AD}"/>
    <dgm:cxn modelId="{327D30A2-7667-480C-A490-54517A69FCE2}" type="presOf" srcId="{61CAEA09-F291-4520-B315-3F6EC863C6E9}" destId="{BB344FE3-DE7C-4C9F-AAD0-81A8ED131D00}" srcOrd="0" destOrd="4" presId="urn:microsoft.com/office/officeart/2005/8/layout/hList6"/>
    <dgm:cxn modelId="{8778FF33-F989-4569-B5BF-1136C4912490}" type="presOf" srcId="{E31E7C96-BB74-4273-8715-00EB1B42A96E}" destId="{70F21940-E2D3-43BB-A280-7D1AB6E07F1D}" srcOrd="0" destOrd="4" presId="urn:microsoft.com/office/officeart/2005/8/layout/hList6"/>
    <dgm:cxn modelId="{B920F1DB-8F06-4E17-8795-4B67D9B71CCF}" srcId="{44E8D4D8-5AA0-48F6-A138-434FB771515F}" destId="{AB05D546-DFD8-47EE-BD09-F27A8762B1A9}" srcOrd="2" destOrd="0" parTransId="{1E957F8B-C023-4B2F-93F1-F9AC3C850D08}" sibTransId="{06684FBA-6C9F-4D9C-A359-2AC2EE9D0A2D}"/>
    <dgm:cxn modelId="{4F9673D5-8E08-46A1-9A63-E70F32EF119C}" srcId="{0C0A7C4A-0EF4-4C4E-88F1-8194B5EA7FC5}" destId="{4561E452-B8F1-4DC1-A620-7433419DD5BE}" srcOrd="2" destOrd="0" parTransId="{0F3262E1-4F28-4FE4-8B12-65881237B547}" sibTransId="{D941919D-4ACE-410D-8C05-1C9A3D573B22}"/>
    <dgm:cxn modelId="{2185E4CF-9071-4B79-B869-DBD77F04AA5A}" type="presOf" srcId="{EC2B97E8-441E-4711-B534-5656F346DDEA}" destId="{93ACD7E9-6324-4A79-865D-F4D105EC9883}" srcOrd="0" destOrd="2" presId="urn:microsoft.com/office/officeart/2005/8/layout/hList6"/>
    <dgm:cxn modelId="{C91EB877-2B05-4441-9C51-1F160A318D5F}" type="presOf" srcId="{44E8D4D8-5AA0-48F6-A138-434FB771515F}" destId="{97111AE0-D180-4AC6-B191-C18DA95A2E87}" srcOrd="0" destOrd="0" presId="urn:microsoft.com/office/officeart/2005/8/layout/hList6"/>
    <dgm:cxn modelId="{5BE53992-EC19-4FE7-8470-89C0EED0B3FD}" type="presOf" srcId="{5FC61422-DC88-4337-834F-678245D7133B}" destId="{BB344FE3-DE7C-4C9F-AAD0-81A8ED131D00}" srcOrd="0" destOrd="2" presId="urn:microsoft.com/office/officeart/2005/8/layout/hList6"/>
    <dgm:cxn modelId="{794A77FC-1632-45CB-9E3E-841AC3F55576}" type="presOf" srcId="{B053647E-2ADC-435D-A696-8D4F6D1C5881}" destId="{BB344FE3-DE7C-4C9F-AAD0-81A8ED131D00}" srcOrd="0" destOrd="1" presId="urn:microsoft.com/office/officeart/2005/8/layout/hList6"/>
    <dgm:cxn modelId="{12591B39-9083-4D74-A240-4B5B51C2CEA3}" type="presOf" srcId="{0995CDF9-E460-4368-A818-2EF391059240}" destId="{93ACD7E9-6324-4A79-865D-F4D105EC9883}" srcOrd="0" destOrd="0" presId="urn:microsoft.com/office/officeart/2005/8/layout/hList6"/>
    <dgm:cxn modelId="{D59D3968-8CBD-4058-ACAF-B29F5AB6AAEE}" type="presOf" srcId="{7A0229E3-EB4C-447A-9B56-83905CBC4125}" destId="{BB344FE3-DE7C-4C9F-AAD0-81A8ED131D00}" srcOrd="0" destOrd="3" presId="urn:microsoft.com/office/officeart/2005/8/layout/hList6"/>
    <dgm:cxn modelId="{32CAEE4E-C07B-48F7-8830-5C0358226FAF}" type="presOf" srcId="{4561E452-B8F1-4DC1-A620-7433419DD5BE}" destId="{70F21940-E2D3-43BB-A280-7D1AB6E07F1D}" srcOrd="0" destOrd="3" presId="urn:microsoft.com/office/officeart/2005/8/layout/hList6"/>
    <dgm:cxn modelId="{7D4999C9-D886-4378-964A-912751DA1614}" srcId="{44E8D4D8-5AA0-48F6-A138-434FB771515F}" destId="{1A6BFC56-81C5-4282-80B1-B36728670653}" srcOrd="1" destOrd="0" parTransId="{593716E9-03CC-44C3-8894-637BFD633486}" sibTransId="{060A0FF1-D75C-425A-BB26-83B43FE6B888}"/>
    <dgm:cxn modelId="{0DE62662-17CC-4ED2-851D-3DC04F9FF364}" srcId="{BDDFFFE2-CA24-4979-AB1B-69402726007F}" destId="{B053647E-2ADC-435D-A696-8D4F6D1C5881}" srcOrd="0" destOrd="0" parTransId="{644D197C-0F6B-4F20-A607-ECD6FE41291E}" sibTransId="{685A129B-348C-4EDA-99FA-CC1395C3E1D7}"/>
    <dgm:cxn modelId="{41A77AC1-519F-4FCC-A584-A89976296E3F}" srcId="{0C0A7C4A-0EF4-4C4E-88F1-8194B5EA7FC5}" destId="{596EF857-A977-4751-837A-7D6A224D6FF3}" srcOrd="4" destOrd="0" parTransId="{C1623873-756D-46A7-B482-6585260C240C}" sibTransId="{47E00A0A-B456-4C72-9E1F-51745E71E62B}"/>
    <dgm:cxn modelId="{A21F6A88-F8EE-4FE6-9C3B-EC0A0EBF9FA4}" type="presOf" srcId="{9AD5359F-D370-400A-9A12-E4CDA1DFD27B}" destId="{70F21940-E2D3-43BB-A280-7D1AB6E07F1D}" srcOrd="0" destOrd="6" presId="urn:microsoft.com/office/officeart/2005/8/layout/hList6"/>
    <dgm:cxn modelId="{D87BA97D-E5C5-44B8-9BA9-71EE2E481880}" srcId="{E2A93C30-94EF-4764-8E01-A9560AC054B8}" destId="{44E8D4D8-5AA0-48F6-A138-434FB771515F}" srcOrd="3" destOrd="0" parTransId="{9825D099-5E6E-4C57-B400-4A2E1413D9F8}" sibTransId="{4084761D-CF6A-438E-9566-794AEF941FB2}"/>
    <dgm:cxn modelId="{0064ABD9-6000-4AA9-B36D-0C58CC251C19}" type="presOf" srcId="{BB16701F-2C7B-43C0-B6BA-18992589CEC9}" destId="{93ACD7E9-6324-4A79-865D-F4D105EC9883}" srcOrd="0" destOrd="3" presId="urn:microsoft.com/office/officeart/2005/8/layout/hList6"/>
    <dgm:cxn modelId="{669AD73A-AA0E-4836-ADC2-6EA3822B6BEE}" type="presOf" srcId="{AB05D546-DFD8-47EE-BD09-F27A8762B1A9}" destId="{97111AE0-D180-4AC6-B191-C18DA95A2E87}" srcOrd="0" destOrd="3" presId="urn:microsoft.com/office/officeart/2005/8/layout/hList6"/>
    <dgm:cxn modelId="{E7BB09C8-4FD2-4CFF-BDCB-90915DECBED4}" srcId="{0C0A7C4A-0EF4-4C4E-88F1-8194B5EA7FC5}" destId="{EDD9368F-9FC2-48EF-B8B2-FB01FEAB262C}" srcOrd="0" destOrd="0" parTransId="{FE1C381F-4A02-4EF7-97D1-24AE0C40D300}" sibTransId="{E44EB409-E2C8-4371-AEA4-3E5B135B73A0}"/>
    <dgm:cxn modelId="{49A310BE-3968-410B-87D6-486862B86C0D}" srcId="{E2A93C30-94EF-4764-8E01-A9560AC054B8}" destId="{BDDFFFE2-CA24-4979-AB1B-69402726007F}" srcOrd="2" destOrd="0" parTransId="{9C923657-E2CD-4B53-A1D0-34081AF89212}" sibTransId="{8E35F2F1-B671-46C1-A42F-D37B246A4F1E}"/>
    <dgm:cxn modelId="{1E532187-6B3A-4E9F-8A20-82D1E2F10528}" type="presOf" srcId="{C165C2B1-66D5-4C72-8B36-E19628F1E6CB}" destId="{97111AE0-D180-4AC6-B191-C18DA95A2E87}" srcOrd="0" destOrd="1" presId="urn:microsoft.com/office/officeart/2005/8/layout/hList6"/>
    <dgm:cxn modelId="{53A5101F-F448-4243-8116-4F3B27E2FF25}" srcId="{BDDFFFE2-CA24-4979-AB1B-69402726007F}" destId="{7A0229E3-EB4C-447A-9B56-83905CBC4125}" srcOrd="2" destOrd="0" parTransId="{BE81161C-6BC2-4F72-BFC1-48D1CB0F6E2D}" sibTransId="{653E0B50-1105-4713-BBB8-DA3A36D73CAA}"/>
    <dgm:cxn modelId="{7434895C-C374-4AEB-B354-E524181AC335}" type="presParOf" srcId="{D4AE1A14-3DA5-4270-9FDA-ADA83DD12F69}" destId="{70F21940-E2D3-43BB-A280-7D1AB6E07F1D}" srcOrd="0" destOrd="0" presId="urn:microsoft.com/office/officeart/2005/8/layout/hList6"/>
    <dgm:cxn modelId="{03FA257F-6847-45F9-BD44-6FF4800FCE76}" type="presParOf" srcId="{D4AE1A14-3DA5-4270-9FDA-ADA83DD12F69}" destId="{174FAA0F-0A99-44CA-8FCA-8E116E243ABD}" srcOrd="1" destOrd="0" presId="urn:microsoft.com/office/officeart/2005/8/layout/hList6"/>
    <dgm:cxn modelId="{31E0C6E7-A647-475F-92E9-CF5CC840BFB1}" type="presParOf" srcId="{D4AE1A14-3DA5-4270-9FDA-ADA83DD12F69}" destId="{93ACD7E9-6324-4A79-865D-F4D105EC9883}" srcOrd="2" destOrd="0" presId="urn:microsoft.com/office/officeart/2005/8/layout/hList6"/>
    <dgm:cxn modelId="{1B08EB3F-7EB3-431E-A1AA-368137BAD67E}" type="presParOf" srcId="{D4AE1A14-3DA5-4270-9FDA-ADA83DD12F69}" destId="{5A70D905-EA53-4913-9EFC-7E092BD92B1F}" srcOrd="3" destOrd="0" presId="urn:microsoft.com/office/officeart/2005/8/layout/hList6"/>
    <dgm:cxn modelId="{38A662CD-078A-4A2B-82AC-816308367A64}" type="presParOf" srcId="{D4AE1A14-3DA5-4270-9FDA-ADA83DD12F69}" destId="{BB344FE3-DE7C-4C9F-AAD0-81A8ED131D00}" srcOrd="4" destOrd="0" presId="urn:microsoft.com/office/officeart/2005/8/layout/hList6"/>
    <dgm:cxn modelId="{EC59291E-A09D-41BF-82F5-77FC647D9673}" type="presParOf" srcId="{D4AE1A14-3DA5-4270-9FDA-ADA83DD12F69}" destId="{6F2A1C60-3521-4806-B38E-4323E678405F}" srcOrd="5" destOrd="0" presId="urn:microsoft.com/office/officeart/2005/8/layout/hList6"/>
    <dgm:cxn modelId="{F88C2019-F168-4428-8C01-99AAEFF31BE0}" type="presParOf" srcId="{D4AE1A14-3DA5-4270-9FDA-ADA83DD12F69}" destId="{97111AE0-D180-4AC6-B191-C18DA95A2E87}"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C64109-E483-4753-BEEF-0D629AE738E8}"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021DB07B-A37E-433C-B23A-C21FE63FDD54}">
      <dgm:prSet phldrT="[Tekst]" custT="1"/>
      <dgm:spPr/>
      <dgm:t>
        <a:bodyPr/>
        <a:lstStyle/>
        <a:p>
          <a:r>
            <a:rPr lang="hr-HR" sz="2800" b="1" smtClean="0">
              <a:effectLst>
                <a:outerShdw blurRad="38100" dist="38100" dir="2700000" algn="tl">
                  <a:srgbClr val="000000">
                    <a:alpha val="43137"/>
                  </a:srgbClr>
                </a:outerShdw>
              </a:effectLst>
            </a:rPr>
            <a:t>TIFF</a:t>
          </a:r>
          <a:endParaRPr lang="en-US" sz="2800" b="1">
            <a:effectLst>
              <a:outerShdw blurRad="38100" dist="38100" dir="2700000" algn="tl">
                <a:srgbClr val="000000">
                  <a:alpha val="43137"/>
                </a:srgbClr>
              </a:outerShdw>
            </a:effectLst>
          </a:endParaRPr>
        </a:p>
      </dgm:t>
    </dgm:pt>
    <dgm:pt modelId="{020417A2-50BF-4A9D-B7A4-433553507594}" type="parTrans" cxnId="{93C35FE4-C423-4A19-AC55-DEA912869F4E}">
      <dgm:prSet/>
      <dgm:spPr/>
      <dgm:t>
        <a:bodyPr/>
        <a:lstStyle/>
        <a:p>
          <a:endParaRPr lang="en-US"/>
        </a:p>
      </dgm:t>
    </dgm:pt>
    <dgm:pt modelId="{C2C94316-7380-4D77-A3D1-2762E3ECAFFC}" type="sibTrans" cxnId="{93C35FE4-C423-4A19-AC55-DEA912869F4E}">
      <dgm:prSet/>
      <dgm:spPr/>
      <dgm:t>
        <a:bodyPr/>
        <a:lstStyle/>
        <a:p>
          <a:endParaRPr lang="en-US"/>
        </a:p>
      </dgm:t>
    </dgm:pt>
    <dgm:pt modelId="{8B8CBE13-8969-458F-AFFE-C41622F43DC5}">
      <dgm:prSet phldrT="[Tekst]"/>
      <dgm:spPr/>
      <dgm:t>
        <a:bodyPr/>
        <a:lstStyle/>
        <a:p>
          <a:r>
            <a:rPr lang="hr-HR" b="1" smtClean="0">
              <a:effectLst>
                <a:outerShdw blurRad="38100" dist="38100" dir="2700000" algn="tl">
                  <a:srgbClr val="000000">
                    <a:alpha val="43137"/>
                  </a:srgbClr>
                </a:outerShdw>
              </a:effectLst>
            </a:rPr>
            <a:t>Otvorenost;  </a:t>
          </a:r>
          <a:r>
            <a:rPr lang="en-US" b="1" smtClean="0">
              <a:effectLst>
                <a:outerShdw blurRad="38100" dist="38100" dir="2700000" algn="tl">
                  <a:srgbClr val="000000">
                    <a:alpha val="43137"/>
                  </a:srgbClr>
                </a:outerShdw>
              </a:effectLst>
            </a:rPr>
            <a:t>TIFF/IT (ISO 12639:2004)</a:t>
          </a:r>
          <a:endParaRPr lang="en-US" b="1">
            <a:effectLst>
              <a:outerShdw blurRad="38100" dist="38100" dir="2700000" algn="tl">
                <a:srgbClr val="000000">
                  <a:alpha val="43137"/>
                </a:srgbClr>
              </a:outerShdw>
            </a:effectLst>
          </a:endParaRPr>
        </a:p>
      </dgm:t>
    </dgm:pt>
    <dgm:pt modelId="{18450049-BBAB-4DB1-80C9-98A410FE9107}" type="parTrans" cxnId="{987771E5-6A65-48C1-A357-55F24F37CFA4}">
      <dgm:prSet/>
      <dgm:spPr/>
      <dgm:t>
        <a:bodyPr/>
        <a:lstStyle/>
        <a:p>
          <a:endParaRPr lang="en-US"/>
        </a:p>
      </dgm:t>
    </dgm:pt>
    <dgm:pt modelId="{87F0FFDA-3B2A-4EF3-8493-870703C3EA18}" type="sibTrans" cxnId="{987771E5-6A65-48C1-A357-55F24F37CFA4}">
      <dgm:prSet/>
      <dgm:spPr/>
      <dgm:t>
        <a:bodyPr/>
        <a:lstStyle/>
        <a:p>
          <a:endParaRPr lang="en-US"/>
        </a:p>
      </dgm:t>
    </dgm:pt>
    <dgm:pt modelId="{CB4BFEEF-944E-40BB-AFCF-9A2860504194}">
      <dgm:prSet phldrT="[Tekst]"/>
      <dgm:spPr/>
      <dgm:t>
        <a:bodyPr/>
        <a:lstStyle/>
        <a:p>
          <a:r>
            <a:rPr lang="hr-HR" b="1" smtClean="0">
              <a:effectLst>
                <a:outerShdw blurRad="38100" dist="38100" dir="2700000" algn="tl">
                  <a:srgbClr val="000000">
                    <a:alpha val="43137"/>
                  </a:srgbClr>
                </a:outerShdw>
              </a:effectLst>
            </a:rPr>
            <a:t>pohrana visoke razlučivosti i dubine boje</a:t>
          </a:r>
          <a:endParaRPr lang="en-US" b="1">
            <a:effectLst>
              <a:outerShdw blurRad="38100" dist="38100" dir="2700000" algn="tl">
                <a:srgbClr val="000000">
                  <a:alpha val="43137"/>
                </a:srgbClr>
              </a:outerShdw>
            </a:effectLst>
          </a:endParaRPr>
        </a:p>
      </dgm:t>
    </dgm:pt>
    <dgm:pt modelId="{7348E14A-9860-404F-9AF1-9100D53B8284}" type="parTrans" cxnId="{DE4F299D-5AC4-4070-A223-E64880228A9E}">
      <dgm:prSet/>
      <dgm:spPr/>
      <dgm:t>
        <a:bodyPr/>
        <a:lstStyle/>
        <a:p>
          <a:endParaRPr lang="en-US"/>
        </a:p>
      </dgm:t>
    </dgm:pt>
    <dgm:pt modelId="{DFD1EFAB-A81C-4E00-BB90-A9F86791F69C}" type="sibTrans" cxnId="{DE4F299D-5AC4-4070-A223-E64880228A9E}">
      <dgm:prSet/>
      <dgm:spPr/>
      <dgm:t>
        <a:bodyPr/>
        <a:lstStyle/>
        <a:p>
          <a:endParaRPr lang="en-US"/>
        </a:p>
      </dgm:t>
    </dgm:pt>
    <dgm:pt modelId="{AC655159-3E90-4452-A36D-667979F50F39}">
      <dgm:prSet phldrT="[Tekst]"/>
      <dgm:spPr/>
      <dgm:t>
        <a:bodyPr/>
        <a:lstStyle/>
        <a:p>
          <a:r>
            <a:rPr lang="hr-HR" b="1" smtClean="0">
              <a:effectLst>
                <a:outerShdw blurRad="38100" dist="38100" dir="2700000" algn="tl">
                  <a:srgbClr val="000000">
                    <a:alpha val="43137"/>
                  </a:srgbClr>
                </a:outerShdw>
              </a:effectLst>
            </a:rPr>
            <a:t>tzv. „</a:t>
          </a:r>
          <a:r>
            <a:rPr lang="hr-HR" b="1" err="1" smtClean="0">
              <a:effectLst>
                <a:outerShdw blurRad="38100" dist="38100" dir="2700000" algn="tl">
                  <a:srgbClr val="000000">
                    <a:alpha val="43137"/>
                  </a:srgbClr>
                </a:outerShdw>
              </a:effectLst>
            </a:rPr>
            <a:t>Lossless</a:t>
          </a:r>
          <a:r>
            <a:rPr lang="hr-HR" b="1" smtClean="0">
              <a:effectLst>
                <a:outerShdw blurRad="38100" dist="38100" dir="2700000" algn="tl">
                  <a:srgbClr val="000000">
                    <a:alpha val="43137"/>
                  </a:srgbClr>
                </a:outerShdw>
              </a:effectLst>
            </a:rPr>
            <a:t> </a:t>
          </a:r>
          <a:r>
            <a:rPr lang="hr-HR" b="1" err="1" smtClean="0">
              <a:effectLst>
                <a:outerShdw blurRad="38100" dist="38100" dir="2700000" algn="tl">
                  <a:srgbClr val="000000">
                    <a:alpha val="43137"/>
                  </a:srgbClr>
                </a:outerShdw>
              </a:effectLst>
            </a:rPr>
            <a:t>compresion</a:t>
          </a:r>
          <a:r>
            <a:rPr lang="hr-HR" b="1" smtClean="0">
              <a:effectLst>
                <a:outerShdw blurRad="38100" dist="38100" dir="2700000" algn="tl">
                  <a:srgbClr val="000000">
                    <a:alpha val="43137"/>
                  </a:srgbClr>
                </a:outerShdw>
              </a:effectLst>
            </a:rPr>
            <a:t>”</a:t>
          </a:r>
          <a:endParaRPr lang="en-US" b="1">
            <a:effectLst>
              <a:outerShdw blurRad="38100" dist="38100" dir="2700000" algn="tl">
                <a:srgbClr val="000000">
                  <a:alpha val="43137"/>
                </a:srgbClr>
              </a:outerShdw>
            </a:effectLst>
          </a:endParaRPr>
        </a:p>
      </dgm:t>
    </dgm:pt>
    <dgm:pt modelId="{F7247AC6-04F8-4EF2-A496-C2E5AC1C93EC}" type="parTrans" cxnId="{3B181A84-AA3C-443A-B61F-2414CB01F572}">
      <dgm:prSet/>
      <dgm:spPr/>
      <dgm:t>
        <a:bodyPr/>
        <a:lstStyle/>
        <a:p>
          <a:endParaRPr lang="en-US"/>
        </a:p>
      </dgm:t>
    </dgm:pt>
    <dgm:pt modelId="{58E937B7-BA2B-49C3-9C3C-F1D9F4C16758}" type="sibTrans" cxnId="{3B181A84-AA3C-443A-B61F-2414CB01F572}">
      <dgm:prSet/>
      <dgm:spPr/>
      <dgm:t>
        <a:bodyPr/>
        <a:lstStyle/>
        <a:p>
          <a:endParaRPr lang="en-US"/>
        </a:p>
      </dgm:t>
    </dgm:pt>
    <dgm:pt modelId="{A6E17A7F-54D3-458B-BEDC-5BFC8166E3CB}">
      <dgm:prSet phldrT="[Tekst]" custT="1"/>
      <dgm:spPr/>
      <dgm:t>
        <a:bodyPr/>
        <a:lstStyle/>
        <a:p>
          <a:r>
            <a:rPr lang="hr-HR" sz="2800" b="1" smtClean="0">
              <a:effectLst>
                <a:outerShdw blurRad="38100" dist="38100" dir="2700000" algn="tl">
                  <a:srgbClr val="000000">
                    <a:alpha val="43137"/>
                  </a:srgbClr>
                </a:outerShdw>
              </a:effectLst>
            </a:rPr>
            <a:t>JPEG</a:t>
          </a:r>
          <a:endParaRPr lang="en-US" sz="2800" b="1">
            <a:effectLst>
              <a:outerShdw blurRad="38100" dist="38100" dir="2700000" algn="tl">
                <a:srgbClr val="000000">
                  <a:alpha val="43137"/>
                </a:srgbClr>
              </a:outerShdw>
            </a:effectLst>
          </a:endParaRPr>
        </a:p>
      </dgm:t>
    </dgm:pt>
    <dgm:pt modelId="{940A633F-B0C8-4303-9F45-F91890702643}" type="parTrans" cxnId="{24DBEEE7-73FE-430E-AA12-D2B37D286877}">
      <dgm:prSet/>
      <dgm:spPr/>
      <dgm:t>
        <a:bodyPr/>
        <a:lstStyle/>
        <a:p>
          <a:endParaRPr lang="en-US"/>
        </a:p>
      </dgm:t>
    </dgm:pt>
    <dgm:pt modelId="{E4143732-423F-43BB-AC70-41A93BFE69B7}" type="sibTrans" cxnId="{24DBEEE7-73FE-430E-AA12-D2B37D286877}">
      <dgm:prSet/>
      <dgm:spPr/>
      <dgm:t>
        <a:bodyPr/>
        <a:lstStyle/>
        <a:p>
          <a:endParaRPr lang="en-US"/>
        </a:p>
      </dgm:t>
    </dgm:pt>
    <dgm:pt modelId="{E795EB97-AB10-494F-A2BA-FC678633BB78}">
      <dgm:prSet phldrT="[Tekst]"/>
      <dgm:spPr/>
      <dgm:t>
        <a:bodyPr/>
        <a:lstStyle/>
        <a:p>
          <a:r>
            <a:rPr lang="hr-HR" b="1" smtClean="0">
              <a:effectLst>
                <a:outerShdw blurRad="38100" dist="38100" dir="2700000" algn="tl">
                  <a:srgbClr val="000000">
                    <a:alpha val="43137"/>
                  </a:srgbClr>
                </a:outerShdw>
              </a:effectLst>
            </a:rPr>
            <a:t>„lagane” datoteke sa raznim mogućnostima obrade</a:t>
          </a:r>
          <a:endParaRPr lang="en-US" b="1">
            <a:effectLst>
              <a:outerShdw blurRad="38100" dist="38100" dir="2700000" algn="tl">
                <a:srgbClr val="000000">
                  <a:alpha val="43137"/>
                </a:srgbClr>
              </a:outerShdw>
            </a:effectLst>
          </a:endParaRPr>
        </a:p>
      </dgm:t>
    </dgm:pt>
    <dgm:pt modelId="{12976728-2887-427E-847D-FE094C2BE40F}" type="parTrans" cxnId="{2F19323C-6204-404E-AF58-3933B38A914D}">
      <dgm:prSet/>
      <dgm:spPr/>
      <dgm:t>
        <a:bodyPr/>
        <a:lstStyle/>
        <a:p>
          <a:endParaRPr lang="en-US"/>
        </a:p>
      </dgm:t>
    </dgm:pt>
    <dgm:pt modelId="{244555CE-D297-4469-A6DA-4A1AFC6957D2}" type="sibTrans" cxnId="{2F19323C-6204-404E-AF58-3933B38A914D}">
      <dgm:prSet/>
      <dgm:spPr/>
      <dgm:t>
        <a:bodyPr/>
        <a:lstStyle/>
        <a:p>
          <a:endParaRPr lang="en-US"/>
        </a:p>
      </dgm:t>
    </dgm:pt>
    <dgm:pt modelId="{57BECFCF-8BA5-495F-8D96-B24DDBCA6E19}">
      <dgm:prSet phldrT="[Tekst]"/>
      <dgm:spPr/>
      <dgm:t>
        <a:bodyPr/>
        <a:lstStyle/>
        <a:p>
          <a:r>
            <a:rPr lang="hr-HR" b="1" smtClean="0">
              <a:effectLst>
                <a:outerShdw blurRad="38100" dist="38100" dir="2700000" algn="tl">
                  <a:srgbClr val="000000">
                    <a:alpha val="43137"/>
                  </a:srgbClr>
                </a:outerShdw>
              </a:effectLst>
            </a:rPr>
            <a:t>stupanj kompresije od 10:1 uz neznatan gubitak kvalitete</a:t>
          </a:r>
          <a:endParaRPr lang="en-US" b="1">
            <a:effectLst>
              <a:outerShdw blurRad="38100" dist="38100" dir="2700000" algn="tl">
                <a:srgbClr val="000000">
                  <a:alpha val="43137"/>
                </a:srgbClr>
              </a:outerShdw>
            </a:effectLst>
          </a:endParaRPr>
        </a:p>
      </dgm:t>
    </dgm:pt>
    <dgm:pt modelId="{011C76CC-ACF1-42E2-A3B5-E139052E44D6}" type="parTrans" cxnId="{BC3B802C-9302-4F77-B4BF-20A539BA2EF1}">
      <dgm:prSet/>
      <dgm:spPr/>
      <dgm:t>
        <a:bodyPr/>
        <a:lstStyle/>
        <a:p>
          <a:endParaRPr lang="en-US"/>
        </a:p>
      </dgm:t>
    </dgm:pt>
    <dgm:pt modelId="{D4F5278E-C7E0-4995-B0D0-17BB45EF674E}" type="sibTrans" cxnId="{BC3B802C-9302-4F77-B4BF-20A539BA2EF1}">
      <dgm:prSet/>
      <dgm:spPr/>
      <dgm:t>
        <a:bodyPr/>
        <a:lstStyle/>
        <a:p>
          <a:endParaRPr lang="en-US"/>
        </a:p>
      </dgm:t>
    </dgm:pt>
    <dgm:pt modelId="{A2FD3F5B-98F5-4E61-AE75-9F7E31EDB3BB}">
      <dgm:prSet phldrT="[Tekst]"/>
      <dgm:spPr/>
      <dgm:t>
        <a:bodyPr/>
        <a:lstStyle/>
        <a:p>
          <a:r>
            <a:rPr lang="hr-HR" b="1" smtClean="0">
              <a:effectLst>
                <a:outerShdw blurRad="38100" dist="38100" dir="2700000" algn="tl">
                  <a:srgbClr val="000000">
                    <a:alpha val="43137"/>
                  </a:srgbClr>
                </a:outerShdw>
              </a:effectLst>
            </a:rPr>
            <a:t>EXIF oznake </a:t>
          </a:r>
          <a:endParaRPr lang="en-US" b="1">
            <a:effectLst>
              <a:outerShdw blurRad="38100" dist="38100" dir="2700000" algn="tl">
                <a:srgbClr val="000000">
                  <a:alpha val="43137"/>
                </a:srgbClr>
              </a:outerShdw>
            </a:effectLst>
          </a:endParaRPr>
        </a:p>
      </dgm:t>
    </dgm:pt>
    <dgm:pt modelId="{FA61A9D7-4295-433B-94C4-0B57A8BF571D}" type="parTrans" cxnId="{D95445FD-1AE4-4AA7-ACAA-091F954F584F}">
      <dgm:prSet/>
      <dgm:spPr/>
      <dgm:t>
        <a:bodyPr/>
        <a:lstStyle/>
        <a:p>
          <a:endParaRPr lang="en-US"/>
        </a:p>
      </dgm:t>
    </dgm:pt>
    <dgm:pt modelId="{EEA92612-FA2C-436F-A189-72CD98D8C627}" type="sibTrans" cxnId="{D95445FD-1AE4-4AA7-ACAA-091F954F584F}">
      <dgm:prSet/>
      <dgm:spPr/>
      <dgm:t>
        <a:bodyPr/>
        <a:lstStyle/>
        <a:p>
          <a:endParaRPr lang="en-US"/>
        </a:p>
      </dgm:t>
    </dgm:pt>
    <dgm:pt modelId="{4346EDC3-4760-490F-AAB6-0CB06C10E5C6}">
      <dgm:prSet phldrT="[Tekst]"/>
      <dgm:spPr/>
      <dgm:t>
        <a:bodyPr/>
        <a:lstStyle/>
        <a:p>
          <a:r>
            <a:rPr lang="hr-HR" b="1" smtClean="0">
              <a:effectLst>
                <a:outerShdw blurRad="38100" dist="38100" dir="2700000" algn="tl">
                  <a:srgbClr val="000000">
                    <a:alpha val="43137"/>
                  </a:srgbClr>
                </a:outerShdw>
              </a:effectLst>
            </a:rPr>
            <a:t>mogućnost dodavanja vodenog žiga</a:t>
          </a:r>
          <a:endParaRPr lang="en-US" b="1">
            <a:effectLst>
              <a:outerShdw blurRad="38100" dist="38100" dir="2700000" algn="tl">
                <a:srgbClr val="000000">
                  <a:alpha val="43137"/>
                </a:srgbClr>
              </a:outerShdw>
            </a:effectLst>
          </a:endParaRPr>
        </a:p>
      </dgm:t>
    </dgm:pt>
    <dgm:pt modelId="{3183D6D1-EF0D-468F-827E-92AECF39AEF8}" type="parTrans" cxnId="{4D9C1AA1-8931-422F-A2BE-8B3AB6EE6516}">
      <dgm:prSet/>
      <dgm:spPr/>
      <dgm:t>
        <a:bodyPr/>
        <a:lstStyle/>
        <a:p>
          <a:endParaRPr lang="en-US"/>
        </a:p>
      </dgm:t>
    </dgm:pt>
    <dgm:pt modelId="{439AA96E-4822-495A-A6B7-41751219E020}" type="sibTrans" cxnId="{4D9C1AA1-8931-422F-A2BE-8B3AB6EE6516}">
      <dgm:prSet/>
      <dgm:spPr/>
      <dgm:t>
        <a:bodyPr/>
        <a:lstStyle/>
        <a:p>
          <a:endParaRPr lang="en-US"/>
        </a:p>
      </dgm:t>
    </dgm:pt>
    <dgm:pt modelId="{CAC2B860-8096-45F5-8578-2E962ABB55E0}">
      <dgm:prSet phldrT="[Tekst]"/>
      <dgm:spPr/>
      <dgm:t>
        <a:bodyPr/>
        <a:lstStyle/>
        <a:p>
          <a:r>
            <a:rPr lang="hr-HR" b="1" smtClean="0">
              <a:effectLst>
                <a:outerShdw blurRad="38100" dist="38100" dir="2700000" algn="tl">
                  <a:srgbClr val="000000">
                    <a:alpha val="43137"/>
                  </a:srgbClr>
                </a:outerShdw>
              </a:effectLst>
            </a:rPr>
            <a:t>EXIF oznake</a:t>
          </a:r>
          <a:endParaRPr lang="en-US" b="1">
            <a:effectLst>
              <a:outerShdw blurRad="38100" dist="38100" dir="2700000" algn="tl">
                <a:srgbClr val="000000">
                  <a:alpha val="43137"/>
                </a:srgbClr>
              </a:outerShdw>
            </a:effectLst>
          </a:endParaRPr>
        </a:p>
      </dgm:t>
    </dgm:pt>
    <dgm:pt modelId="{9066D155-8BC0-42CD-905C-1B16D981822A}" type="parTrans" cxnId="{029B11A4-B21F-440D-B27E-55E908F1AB5C}">
      <dgm:prSet/>
      <dgm:spPr/>
      <dgm:t>
        <a:bodyPr/>
        <a:lstStyle/>
        <a:p>
          <a:endParaRPr lang="en-US"/>
        </a:p>
      </dgm:t>
    </dgm:pt>
    <dgm:pt modelId="{941A29F7-89B7-4C22-8F4A-FAB1935DE5ED}" type="sibTrans" cxnId="{029B11A4-B21F-440D-B27E-55E908F1AB5C}">
      <dgm:prSet/>
      <dgm:spPr/>
      <dgm:t>
        <a:bodyPr/>
        <a:lstStyle/>
        <a:p>
          <a:endParaRPr lang="en-US"/>
        </a:p>
      </dgm:t>
    </dgm:pt>
    <dgm:pt modelId="{142C128D-30A5-435D-B79C-5AE92ED3FF39}">
      <dgm:prSet phldrT="[Tekst]"/>
      <dgm:spPr/>
      <dgm:t>
        <a:bodyPr/>
        <a:lstStyle/>
        <a:p>
          <a:r>
            <a:rPr lang="hr-HR" b="1" smtClean="0">
              <a:effectLst>
                <a:outerShdw blurRad="38100" dist="38100" dir="2700000" algn="tl">
                  <a:srgbClr val="000000">
                    <a:alpha val="43137"/>
                  </a:srgbClr>
                </a:outerShdw>
              </a:effectLst>
            </a:rPr>
            <a:t>mogućnost dodavanja vodenog žiga</a:t>
          </a:r>
          <a:endParaRPr lang="en-US" b="1">
            <a:effectLst>
              <a:outerShdw blurRad="38100" dist="38100" dir="2700000" algn="tl">
                <a:srgbClr val="000000">
                  <a:alpha val="43137"/>
                </a:srgbClr>
              </a:outerShdw>
            </a:effectLst>
          </a:endParaRPr>
        </a:p>
      </dgm:t>
    </dgm:pt>
    <dgm:pt modelId="{AB0BA73E-EFC9-4F4A-B463-E7AB90788BCC}" type="parTrans" cxnId="{ADA3B2D7-B9D9-4609-94E6-3BBB317FA28C}">
      <dgm:prSet/>
      <dgm:spPr/>
      <dgm:t>
        <a:bodyPr/>
        <a:lstStyle/>
        <a:p>
          <a:endParaRPr lang="en-US"/>
        </a:p>
      </dgm:t>
    </dgm:pt>
    <dgm:pt modelId="{7D4DB883-530B-43C5-8C87-14F911EDDADB}" type="sibTrans" cxnId="{ADA3B2D7-B9D9-4609-94E6-3BBB317FA28C}">
      <dgm:prSet/>
      <dgm:spPr/>
      <dgm:t>
        <a:bodyPr/>
        <a:lstStyle/>
        <a:p>
          <a:endParaRPr lang="en-US"/>
        </a:p>
      </dgm:t>
    </dgm:pt>
    <dgm:pt modelId="{997FFBA5-B382-440C-9D14-D082E8E8EC3C}">
      <dgm:prSet phldrT="[Tekst]"/>
      <dgm:spPr/>
      <dgm:t>
        <a:bodyPr/>
        <a:lstStyle/>
        <a:p>
          <a:r>
            <a:rPr lang="hr-HR" b="1" smtClean="0">
              <a:effectLst>
                <a:outerShdw blurRad="38100" dist="38100" dir="2700000" algn="tl">
                  <a:srgbClr val="000000">
                    <a:alpha val="43137"/>
                  </a:srgbClr>
                </a:outerShdw>
              </a:effectLst>
            </a:rPr>
            <a:t>Otvorenost;  </a:t>
          </a:r>
          <a:r>
            <a:rPr lang="en-US" b="1" smtClean="0">
              <a:effectLst>
                <a:outerShdw blurRad="38100" dist="38100" dir="2700000" algn="tl">
                  <a:srgbClr val="000000">
                    <a:alpha val="43137"/>
                  </a:srgbClr>
                </a:outerShdw>
              </a:effectLst>
            </a:rPr>
            <a:t>JPEG 2000 (ISO/IEC 15444:2003</a:t>
          </a:r>
          <a:r>
            <a:rPr lang="hr-HR" b="1" smtClean="0">
              <a:effectLst>
                <a:outerShdw blurRad="38100" dist="38100" dir="2700000" algn="tl">
                  <a:srgbClr val="000000">
                    <a:alpha val="43137"/>
                  </a:srgbClr>
                </a:outerShdw>
              </a:effectLst>
            </a:rPr>
            <a:t>-2008</a:t>
          </a:r>
          <a:r>
            <a:rPr lang="en-US" b="1" smtClean="0">
              <a:effectLst>
                <a:outerShdw blurRad="38100" dist="38100" dir="2700000" algn="tl">
                  <a:srgbClr val="000000">
                    <a:alpha val="43137"/>
                  </a:srgbClr>
                </a:outerShdw>
              </a:effectLst>
            </a:rPr>
            <a:t>)</a:t>
          </a:r>
          <a:r>
            <a:rPr lang="hr-HR" b="1" smtClean="0">
              <a:effectLst>
                <a:outerShdw blurRad="38100" dist="38100" dir="2700000" algn="tl">
                  <a:srgbClr val="000000">
                    <a:alpha val="43137"/>
                  </a:srgbClr>
                </a:outerShdw>
              </a:effectLst>
            </a:rPr>
            <a:t> </a:t>
          </a:r>
          <a:endParaRPr lang="en-US" b="1">
            <a:effectLst>
              <a:outerShdw blurRad="38100" dist="38100" dir="2700000" algn="tl">
                <a:srgbClr val="000000">
                  <a:alpha val="43137"/>
                </a:srgbClr>
              </a:outerShdw>
            </a:effectLst>
          </a:endParaRPr>
        </a:p>
      </dgm:t>
    </dgm:pt>
    <dgm:pt modelId="{2D5EE149-0AFB-4FD2-BF9B-02E55440BB50}" type="parTrans" cxnId="{FFFCD0F1-9110-450A-9A88-926DDEF136D8}">
      <dgm:prSet/>
      <dgm:spPr/>
      <dgm:t>
        <a:bodyPr/>
        <a:lstStyle/>
        <a:p>
          <a:endParaRPr lang="en-US"/>
        </a:p>
      </dgm:t>
    </dgm:pt>
    <dgm:pt modelId="{E977E4AC-D8B8-4668-AB82-1400A2D4EC4E}" type="sibTrans" cxnId="{FFFCD0F1-9110-450A-9A88-926DDEF136D8}">
      <dgm:prSet/>
      <dgm:spPr/>
      <dgm:t>
        <a:bodyPr/>
        <a:lstStyle/>
        <a:p>
          <a:endParaRPr lang="en-US"/>
        </a:p>
      </dgm:t>
    </dgm:pt>
    <dgm:pt modelId="{37A80D05-113E-4EB0-B0E6-AE53E6251E14}">
      <dgm:prSet phldrT="[Tekst]"/>
      <dgm:spPr/>
      <dgm:t>
        <a:bodyPr/>
        <a:lstStyle/>
        <a:p>
          <a:r>
            <a:rPr lang="hr-HR" b="1" smtClean="0">
              <a:effectLst>
                <a:outerShdw blurRad="38100" dist="38100" dir="2700000" algn="tl">
                  <a:srgbClr val="000000">
                    <a:alpha val="43137"/>
                  </a:srgbClr>
                </a:outerShdw>
              </a:effectLst>
            </a:rPr>
            <a:t>stabilnost</a:t>
          </a:r>
          <a:endParaRPr lang="en-US" b="1">
            <a:effectLst>
              <a:outerShdw blurRad="38100" dist="38100" dir="2700000" algn="tl">
                <a:srgbClr val="000000">
                  <a:alpha val="43137"/>
                </a:srgbClr>
              </a:outerShdw>
            </a:effectLst>
          </a:endParaRPr>
        </a:p>
      </dgm:t>
    </dgm:pt>
    <dgm:pt modelId="{23D41A28-0C87-4D1D-8BCB-FE0221F4DF90}" type="parTrans" cxnId="{B8D7E528-7107-404D-ADB5-B096CE278BD8}">
      <dgm:prSet/>
      <dgm:spPr/>
      <dgm:t>
        <a:bodyPr/>
        <a:lstStyle/>
        <a:p>
          <a:endParaRPr lang="en-US"/>
        </a:p>
      </dgm:t>
    </dgm:pt>
    <dgm:pt modelId="{7C41E023-2597-451D-8AAA-9D44C943CE36}" type="sibTrans" cxnId="{B8D7E528-7107-404D-ADB5-B096CE278BD8}">
      <dgm:prSet/>
      <dgm:spPr/>
      <dgm:t>
        <a:bodyPr/>
        <a:lstStyle/>
        <a:p>
          <a:endParaRPr lang="en-US"/>
        </a:p>
      </dgm:t>
    </dgm:pt>
    <dgm:pt modelId="{F07B82D5-868A-4130-9F49-729447A2949B}">
      <dgm:prSet phldrT="[Tekst]"/>
      <dgm:spPr/>
      <dgm:t>
        <a:bodyPr/>
        <a:lstStyle/>
        <a:p>
          <a:r>
            <a:rPr lang="hr-HR" b="1" smtClean="0">
              <a:effectLst>
                <a:outerShdw blurRad="38100" dist="38100" dir="2700000" algn="tl">
                  <a:srgbClr val="000000">
                    <a:alpha val="43137"/>
                  </a:srgbClr>
                </a:outerShdw>
              </a:effectLst>
            </a:rPr>
            <a:t>stabilnost </a:t>
          </a:r>
          <a:endParaRPr lang="en-US" b="1">
            <a:effectLst>
              <a:outerShdw blurRad="38100" dist="38100" dir="2700000" algn="tl">
                <a:srgbClr val="000000">
                  <a:alpha val="43137"/>
                </a:srgbClr>
              </a:outerShdw>
            </a:effectLst>
          </a:endParaRPr>
        </a:p>
      </dgm:t>
    </dgm:pt>
    <dgm:pt modelId="{9329370F-F79B-4D75-8AD1-3CF614BE28CC}" type="parTrans" cxnId="{A660851F-B62C-4520-9408-99E77BAB2481}">
      <dgm:prSet/>
      <dgm:spPr/>
      <dgm:t>
        <a:bodyPr/>
        <a:lstStyle/>
        <a:p>
          <a:endParaRPr lang="en-US"/>
        </a:p>
      </dgm:t>
    </dgm:pt>
    <dgm:pt modelId="{41C3E923-7D12-49CC-813D-176890A1A9F7}" type="sibTrans" cxnId="{A660851F-B62C-4520-9408-99E77BAB2481}">
      <dgm:prSet/>
      <dgm:spPr/>
      <dgm:t>
        <a:bodyPr/>
        <a:lstStyle/>
        <a:p>
          <a:endParaRPr lang="en-US"/>
        </a:p>
      </dgm:t>
    </dgm:pt>
    <dgm:pt modelId="{9D2283EC-3DBB-4970-930C-7335245EB7FB}">
      <dgm:prSet phldrT="[Tekst]"/>
      <dgm:spPr/>
      <dgm:t>
        <a:bodyPr/>
        <a:lstStyle/>
        <a:p>
          <a:r>
            <a:rPr lang="hr-HR" b="1" smtClean="0">
              <a:effectLst>
                <a:outerShdw blurRad="38100" dist="38100" dir="2700000" algn="tl">
                  <a:srgbClr val="000000">
                    <a:alpha val="43137"/>
                  </a:srgbClr>
                </a:outerShdw>
              </a:effectLst>
            </a:rPr>
            <a:t>prihvaćenost</a:t>
          </a:r>
          <a:endParaRPr lang="en-US" b="1">
            <a:effectLst>
              <a:outerShdw blurRad="38100" dist="38100" dir="2700000" algn="tl">
                <a:srgbClr val="000000">
                  <a:alpha val="43137"/>
                </a:srgbClr>
              </a:outerShdw>
            </a:effectLst>
          </a:endParaRPr>
        </a:p>
      </dgm:t>
    </dgm:pt>
    <dgm:pt modelId="{901D1B56-8AFE-4887-B5BF-5E208CA38AE8}" type="parTrans" cxnId="{F934F42D-BAA2-4C08-A54B-2AF68357569E}">
      <dgm:prSet/>
      <dgm:spPr/>
      <dgm:t>
        <a:bodyPr/>
        <a:lstStyle/>
        <a:p>
          <a:endParaRPr lang="en-US"/>
        </a:p>
      </dgm:t>
    </dgm:pt>
    <dgm:pt modelId="{E589B61C-D1F7-4AD5-8FDC-DF3E427F614B}" type="sibTrans" cxnId="{F934F42D-BAA2-4C08-A54B-2AF68357569E}">
      <dgm:prSet/>
      <dgm:spPr/>
      <dgm:t>
        <a:bodyPr/>
        <a:lstStyle/>
        <a:p>
          <a:endParaRPr lang="en-US"/>
        </a:p>
      </dgm:t>
    </dgm:pt>
    <dgm:pt modelId="{833C4AAD-CA52-4127-BEDB-DC317D127EF3}">
      <dgm:prSet phldrT="[Tekst]"/>
      <dgm:spPr/>
      <dgm:t>
        <a:bodyPr/>
        <a:lstStyle/>
        <a:p>
          <a:r>
            <a:rPr lang="hr-HR" b="1" smtClean="0">
              <a:effectLst>
                <a:outerShdw blurRad="38100" dist="38100" dir="2700000" algn="tl">
                  <a:srgbClr val="000000">
                    <a:alpha val="43137"/>
                  </a:srgbClr>
                </a:outerShdw>
              </a:effectLst>
            </a:rPr>
            <a:t>prihvaćenost</a:t>
          </a:r>
          <a:endParaRPr lang="en-US" b="1">
            <a:effectLst>
              <a:outerShdw blurRad="38100" dist="38100" dir="2700000" algn="tl">
                <a:srgbClr val="000000">
                  <a:alpha val="43137"/>
                </a:srgbClr>
              </a:outerShdw>
            </a:effectLst>
          </a:endParaRPr>
        </a:p>
      </dgm:t>
    </dgm:pt>
    <dgm:pt modelId="{F2883280-30BD-4432-A7A8-6DC1FB057F02}" type="parTrans" cxnId="{16AD83EF-28C2-4CF7-8C42-CFD4BB0F298E}">
      <dgm:prSet/>
      <dgm:spPr/>
      <dgm:t>
        <a:bodyPr/>
        <a:lstStyle/>
        <a:p>
          <a:endParaRPr lang="en-US"/>
        </a:p>
      </dgm:t>
    </dgm:pt>
    <dgm:pt modelId="{A139280D-3ABE-4282-9CB9-0E852810DAB8}" type="sibTrans" cxnId="{16AD83EF-28C2-4CF7-8C42-CFD4BB0F298E}">
      <dgm:prSet/>
      <dgm:spPr/>
      <dgm:t>
        <a:bodyPr/>
        <a:lstStyle/>
        <a:p>
          <a:endParaRPr lang="en-US"/>
        </a:p>
      </dgm:t>
    </dgm:pt>
    <dgm:pt modelId="{5306F5EB-1328-4066-82FC-63BA13345DCC}" type="pres">
      <dgm:prSet presAssocID="{40C64109-E483-4753-BEEF-0D629AE738E8}" presName="layout" presStyleCnt="0">
        <dgm:presLayoutVars>
          <dgm:chMax/>
          <dgm:chPref/>
          <dgm:dir/>
          <dgm:resizeHandles/>
        </dgm:presLayoutVars>
      </dgm:prSet>
      <dgm:spPr/>
      <dgm:t>
        <a:bodyPr/>
        <a:lstStyle/>
        <a:p>
          <a:endParaRPr lang="en-US"/>
        </a:p>
      </dgm:t>
    </dgm:pt>
    <dgm:pt modelId="{1FB8436D-1874-437C-809F-6E6739676CC3}" type="pres">
      <dgm:prSet presAssocID="{021DB07B-A37E-433C-B23A-C21FE63FDD54}" presName="root" presStyleCnt="0">
        <dgm:presLayoutVars>
          <dgm:chMax/>
          <dgm:chPref/>
        </dgm:presLayoutVars>
      </dgm:prSet>
      <dgm:spPr/>
    </dgm:pt>
    <dgm:pt modelId="{9149791A-9054-47A8-BA0C-D0D133CE4D2B}" type="pres">
      <dgm:prSet presAssocID="{021DB07B-A37E-433C-B23A-C21FE63FDD54}" presName="rootComposite" presStyleCnt="0">
        <dgm:presLayoutVars/>
      </dgm:prSet>
      <dgm:spPr/>
    </dgm:pt>
    <dgm:pt modelId="{1668744B-D066-4347-B410-681A1C7D0513}" type="pres">
      <dgm:prSet presAssocID="{021DB07B-A37E-433C-B23A-C21FE63FDD54}" presName="ParentAccent" presStyleLbl="alignNode1" presStyleIdx="0" presStyleCnt="2"/>
      <dgm:spPr/>
    </dgm:pt>
    <dgm:pt modelId="{DDDD83D9-C400-4445-A249-88B586132118}" type="pres">
      <dgm:prSet presAssocID="{021DB07B-A37E-433C-B23A-C21FE63FDD54}" presName="ParentSmallAccent" presStyleLbl="fgAcc1" presStyleIdx="0" presStyleCnt="2"/>
      <dgm:spPr/>
    </dgm:pt>
    <dgm:pt modelId="{A3B5EA57-2578-4E00-8C93-B206F36F0DAF}" type="pres">
      <dgm:prSet presAssocID="{021DB07B-A37E-433C-B23A-C21FE63FDD54}" presName="Parent" presStyleLbl="revTx" presStyleIdx="0" presStyleCnt="16">
        <dgm:presLayoutVars>
          <dgm:chMax/>
          <dgm:chPref val="4"/>
          <dgm:bulletEnabled val="1"/>
        </dgm:presLayoutVars>
      </dgm:prSet>
      <dgm:spPr/>
      <dgm:t>
        <a:bodyPr/>
        <a:lstStyle/>
        <a:p>
          <a:endParaRPr lang="en-US"/>
        </a:p>
      </dgm:t>
    </dgm:pt>
    <dgm:pt modelId="{D7DF98CA-6EFB-4189-9BFF-A2C5D5CC42BF}" type="pres">
      <dgm:prSet presAssocID="{021DB07B-A37E-433C-B23A-C21FE63FDD54}" presName="childShape" presStyleCnt="0">
        <dgm:presLayoutVars>
          <dgm:chMax val="0"/>
          <dgm:chPref val="0"/>
        </dgm:presLayoutVars>
      </dgm:prSet>
      <dgm:spPr/>
    </dgm:pt>
    <dgm:pt modelId="{6A9A3B89-E19A-4921-823E-14B7096AD357}" type="pres">
      <dgm:prSet presAssocID="{8B8CBE13-8969-458F-AFFE-C41622F43DC5}" presName="childComposite" presStyleCnt="0">
        <dgm:presLayoutVars>
          <dgm:chMax val="0"/>
          <dgm:chPref val="0"/>
        </dgm:presLayoutVars>
      </dgm:prSet>
      <dgm:spPr/>
    </dgm:pt>
    <dgm:pt modelId="{D30DF0E0-1304-4A3B-AC55-A638917815E8}" type="pres">
      <dgm:prSet presAssocID="{8B8CBE13-8969-458F-AFFE-C41622F43DC5}" presName="ChildAccent" presStyleLbl="solidFgAcc1" presStyleIdx="0" presStyleCnt="14"/>
      <dgm:spPr/>
    </dgm:pt>
    <dgm:pt modelId="{7ADD8051-D5BD-4D2F-B910-ED99A96A0CFA}" type="pres">
      <dgm:prSet presAssocID="{8B8CBE13-8969-458F-AFFE-C41622F43DC5}" presName="Child" presStyleLbl="revTx" presStyleIdx="1" presStyleCnt="16">
        <dgm:presLayoutVars>
          <dgm:chMax val="0"/>
          <dgm:chPref val="0"/>
          <dgm:bulletEnabled val="1"/>
        </dgm:presLayoutVars>
      </dgm:prSet>
      <dgm:spPr/>
      <dgm:t>
        <a:bodyPr/>
        <a:lstStyle/>
        <a:p>
          <a:endParaRPr lang="en-US"/>
        </a:p>
      </dgm:t>
    </dgm:pt>
    <dgm:pt modelId="{12813F5D-4142-492F-BDBE-6167F4063BEC}" type="pres">
      <dgm:prSet presAssocID="{9D2283EC-3DBB-4970-930C-7335245EB7FB}" presName="childComposite" presStyleCnt="0">
        <dgm:presLayoutVars>
          <dgm:chMax val="0"/>
          <dgm:chPref val="0"/>
        </dgm:presLayoutVars>
      </dgm:prSet>
      <dgm:spPr/>
    </dgm:pt>
    <dgm:pt modelId="{A9515686-B947-479D-A2F4-EF749983B80C}" type="pres">
      <dgm:prSet presAssocID="{9D2283EC-3DBB-4970-930C-7335245EB7FB}" presName="ChildAccent" presStyleLbl="solidFgAcc1" presStyleIdx="1" presStyleCnt="14"/>
      <dgm:spPr/>
    </dgm:pt>
    <dgm:pt modelId="{3DEB5221-C6A2-44E9-9F64-DAFB1647FD59}" type="pres">
      <dgm:prSet presAssocID="{9D2283EC-3DBB-4970-930C-7335245EB7FB}" presName="Child" presStyleLbl="revTx" presStyleIdx="2" presStyleCnt="16">
        <dgm:presLayoutVars>
          <dgm:chMax val="0"/>
          <dgm:chPref val="0"/>
          <dgm:bulletEnabled val="1"/>
        </dgm:presLayoutVars>
      </dgm:prSet>
      <dgm:spPr/>
      <dgm:t>
        <a:bodyPr/>
        <a:lstStyle/>
        <a:p>
          <a:endParaRPr lang="en-US"/>
        </a:p>
      </dgm:t>
    </dgm:pt>
    <dgm:pt modelId="{31C28829-C548-432B-93E0-7696A69C40FA}" type="pres">
      <dgm:prSet presAssocID="{CB4BFEEF-944E-40BB-AFCF-9A2860504194}" presName="childComposite" presStyleCnt="0">
        <dgm:presLayoutVars>
          <dgm:chMax val="0"/>
          <dgm:chPref val="0"/>
        </dgm:presLayoutVars>
      </dgm:prSet>
      <dgm:spPr/>
    </dgm:pt>
    <dgm:pt modelId="{3CBCF50E-FF47-4708-8F66-F488D586BAEF}" type="pres">
      <dgm:prSet presAssocID="{CB4BFEEF-944E-40BB-AFCF-9A2860504194}" presName="ChildAccent" presStyleLbl="solidFgAcc1" presStyleIdx="2" presStyleCnt="14"/>
      <dgm:spPr/>
    </dgm:pt>
    <dgm:pt modelId="{A68C5E9C-7EE8-42A2-AE31-4947D78BFCE9}" type="pres">
      <dgm:prSet presAssocID="{CB4BFEEF-944E-40BB-AFCF-9A2860504194}" presName="Child" presStyleLbl="revTx" presStyleIdx="3" presStyleCnt="16">
        <dgm:presLayoutVars>
          <dgm:chMax val="0"/>
          <dgm:chPref val="0"/>
          <dgm:bulletEnabled val="1"/>
        </dgm:presLayoutVars>
      </dgm:prSet>
      <dgm:spPr/>
      <dgm:t>
        <a:bodyPr/>
        <a:lstStyle/>
        <a:p>
          <a:endParaRPr lang="en-US"/>
        </a:p>
      </dgm:t>
    </dgm:pt>
    <dgm:pt modelId="{CAECD2AA-F7B3-4101-8271-18364B4FE04A}" type="pres">
      <dgm:prSet presAssocID="{AC655159-3E90-4452-A36D-667979F50F39}" presName="childComposite" presStyleCnt="0">
        <dgm:presLayoutVars>
          <dgm:chMax val="0"/>
          <dgm:chPref val="0"/>
        </dgm:presLayoutVars>
      </dgm:prSet>
      <dgm:spPr/>
    </dgm:pt>
    <dgm:pt modelId="{7249AD01-5CAF-49BF-98ED-3E511F11AA34}" type="pres">
      <dgm:prSet presAssocID="{AC655159-3E90-4452-A36D-667979F50F39}" presName="ChildAccent" presStyleLbl="solidFgAcc1" presStyleIdx="3" presStyleCnt="14"/>
      <dgm:spPr/>
    </dgm:pt>
    <dgm:pt modelId="{FBD99898-3ECF-4275-9463-5DC2568283C7}" type="pres">
      <dgm:prSet presAssocID="{AC655159-3E90-4452-A36D-667979F50F39}" presName="Child" presStyleLbl="revTx" presStyleIdx="4" presStyleCnt="16">
        <dgm:presLayoutVars>
          <dgm:chMax val="0"/>
          <dgm:chPref val="0"/>
          <dgm:bulletEnabled val="1"/>
        </dgm:presLayoutVars>
      </dgm:prSet>
      <dgm:spPr/>
      <dgm:t>
        <a:bodyPr/>
        <a:lstStyle/>
        <a:p>
          <a:endParaRPr lang="en-US"/>
        </a:p>
      </dgm:t>
    </dgm:pt>
    <dgm:pt modelId="{8BB3FC4C-8F14-4B51-85AC-40345597134D}" type="pres">
      <dgm:prSet presAssocID="{A2FD3F5B-98F5-4E61-AE75-9F7E31EDB3BB}" presName="childComposite" presStyleCnt="0">
        <dgm:presLayoutVars>
          <dgm:chMax val="0"/>
          <dgm:chPref val="0"/>
        </dgm:presLayoutVars>
      </dgm:prSet>
      <dgm:spPr/>
    </dgm:pt>
    <dgm:pt modelId="{D8D6939F-9334-426C-B3B9-01052C332F2E}" type="pres">
      <dgm:prSet presAssocID="{A2FD3F5B-98F5-4E61-AE75-9F7E31EDB3BB}" presName="ChildAccent" presStyleLbl="solidFgAcc1" presStyleIdx="4" presStyleCnt="14"/>
      <dgm:spPr/>
    </dgm:pt>
    <dgm:pt modelId="{CD9822E3-91F7-482F-B864-3A679037AC2E}" type="pres">
      <dgm:prSet presAssocID="{A2FD3F5B-98F5-4E61-AE75-9F7E31EDB3BB}" presName="Child" presStyleLbl="revTx" presStyleIdx="5" presStyleCnt="16">
        <dgm:presLayoutVars>
          <dgm:chMax val="0"/>
          <dgm:chPref val="0"/>
          <dgm:bulletEnabled val="1"/>
        </dgm:presLayoutVars>
      </dgm:prSet>
      <dgm:spPr/>
      <dgm:t>
        <a:bodyPr/>
        <a:lstStyle/>
        <a:p>
          <a:endParaRPr lang="en-US"/>
        </a:p>
      </dgm:t>
    </dgm:pt>
    <dgm:pt modelId="{88E766C5-614D-44E9-AAA9-76C3186EC7DF}" type="pres">
      <dgm:prSet presAssocID="{4346EDC3-4760-490F-AAB6-0CB06C10E5C6}" presName="childComposite" presStyleCnt="0">
        <dgm:presLayoutVars>
          <dgm:chMax val="0"/>
          <dgm:chPref val="0"/>
        </dgm:presLayoutVars>
      </dgm:prSet>
      <dgm:spPr/>
    </dgm:pt>
    <dgm:pt modelId="{1DA8CD54-3448-4C29-A274-AE80F2FFE712}" type="pres">
      <dgm:prSet presAssocID="{4346EDC3-4760-490F-AAB6-0CB06C10E5C6}" presName="ChildAccent" presStyleLbl="solidFgAcc1" presStyleIdx="5" presStyleCnt="14"/>
      <dgm:spPr/>
    </dgm:pt>
    <dgm:pt modelId="{812C4714-9568-47C9-AA11-BC644360720F}" type="pres">
      <dgm:prSet presAssocID="{4346EDC3-4760-490F-AAB6-0CB06C10E5C6}" presName="Child" presStyleLbl="revTx" presStyleIdx="6" presStyleCnt="16">
        <dgm:presLayoutVars>
          <dgm:chMax val="0"/>
          <dgm:chPref val="0"/>
          <dgm:bulletEnabled val="1"/>
        </dgm:presLayoutVars>
      </dgm:prSet>
      <dgm:spPr/>
      <dgm:t>
        <a:bodyPr/>
        <a:lstStyle/>
        <a:p>
          <a:endParaRPr lang="en-US"/>
        </a:p>
      </dgm:t>
    </dgm:pt>
    <dgm:pt modelId="{4F7F30A5-E825-494D-A044-CB3CC1EA8EF5}" type="pres">
      <dgm:prSet presAssocID="{37A80D05-113E-4EB0-B0E6-AE53E6251E14}" presName="childComposite" presStyleCnt="0">
        <dgm:presLayoutVars>
          <dgm:chMax val="0"/>
          <dgm:chPref val="0"/>
        </dgm:presLayoutVars>
      </dgm:prSet>
      <dgm:spPr/>
    </dgm:pt>
    <dgm:pt modelId="{F8E0F8AA-7BA2-4179-A8C8-F81780EB5100}" type="pres">
      <dgm:prSet presAssocID="{37A80D05-113E-4EB0-B0E6-AE53E6251E14}" presName="ChildAccent" presStyleLbl="solidFgAcc1" presStyleIdx="6" presStyleCnt="14"/>
      <dgm:spPr/>
    </dgm:pt>
    <dgm:pt modelId="{1BB1D4B8-61D7-49D9-85F4-B94BBCB13B42}" type="pres">
      <dgm:prSet presAssocID="{37A80D05-113E-4EB0-B0E6-AE53E6251E14}" presName="Child" presStyleLbl="revTx" presStyleIdx="7" presStyleCnt="16">
        <dgm:presLayoutVars>
          <dgm:chMax val="0"/>
          <dgm:chPref val="0"/>
          <dgm:bulletEnabled val="1"/>
        </dgm:presLayoutVars>
      </dgm:prSet>
      <dgm:spPr/>
      <dgm:t>
        <a:bodyPr/>
        <a:lstStyle/>
        <a:p>
          <a:endParaRPr lang="en-US"/>
        </a:p>
      </dgm:t>
    </dgm:pt>
    <dgm:pt modelId="{52382CEF-8B9D-4551-B514-E86602751184}" type="pres">
      <dgm:prSet presAssocID="{A6E17A7F-54D3-458B-BEDC-5BFC8166E3CB}" presName="root" presStyleCnt="0">
        <dgm:presLayoutVars>
          <dgm:chMax/>
          <dgm:chPref/>
        </dgm:presLayoutVars>
      </dgm:prSet>
      <dgm:spPr/>
    </dgm:pt>
    <dgm:pt modelId="{C727048A-41B1-4DA1-920F-9EE03C2C698B}" type="pres">
      <dgm:prSet presAssocID="{A6E17A7F-54D3-458B-BEDC-5BFC8166E3CB}" presName="rootComposite" presStyleCnt="0">
        <dgm:presLayoutVars/>
      </dgm:prSet>
      <dgm:spPr/>
    </dgm:pt>
    <dgm:pt modelId="{4B2620C5-1878-488D-8244-DA8B92C04750}" type="pres">
      <dgm:prSet presAssocID="{A6E17A7F-54D3-458B-BEDC-5BFC8166E3CB}" presName="ParentAccent" presStyleLbl="alignNode1" presStyleIdx="1" presStyleCnt="2"/>
      <dgm:spPr/>
    </dgm:pt>
    <dgm:pt modelId="{F6AD1B1F-CBC1-4441-9B53-9F173DF3B7A0}" type="pres">
      <dgm:prSet presAssocID="{A6E17A7F-54D3-458B-BEDC-5BFC8166E3CB}" presName="ParentSmallAccent" presStyleLbl="fgAcc1" presStyleIdx="1" presStyleCnt="2"/>
      <dgm:spPr/>
    </dgm:pt>
    <dgm:pt modelId="{6C76EB13-51B1-4844-9C77-44A9FA0BE2C3}" type="pres">
      <dgm:prSet presAssocID="{A6E17A7F-54D3-458B-BEDC-5BFC8166E3CB}" presName="Parent" presStyleLbl="revTx" presStyleIdx="8" presStyleCnt="16">
        <dgm:presLayoutVars>
          <dgm:chMax/>
          <dgm:chPref val="4"/>
          <dgm:bulletEnabled val="1"/>
        </dgm:presLayoutVars>
      </dgm:prSet>
      <dgm:spPr/>
      <dgm:t>
        <a:bodyPr/>
        <a:lstStyle/>
        <a:p>
          <a:endParaRPr lang="en-US"/>
        </a:p>
      </dgm:t>
    </dgm:pt>
    <dgm:pt modelId="{112FD8C1-D0D4-4862-A11F-E6997E7A06A6}" type="pres">
      <dgm:prSet presAssocID="{A6E17A7F-54D3-458B-BEDC-5BFC8166E3CB}" presName="childShape" presStyleCnt="0">
        <dgm:presLayoutVars>
          <dgm:chMax val="0"/>
          <dgm:chPref val="0"/>
        </dgm:presLayoutVars>
      </dgm:prSet>
      <dgm:spPr/>
    </dgm:pt>
    <dgm:pt modelId="{1CD991DC-5187-49B9-8C69-B855FA97E8B8}" type="pres">
      <dgm:prSet presAssocID="{997FFBA5-B382-440C-9D14-D082E8E8EC3C}" presName="childComposite" presStyleCnt="0">
        <dgm:presLayoutVars>
          <dgm:chMax val="0"/>
          <dgm:chPref val="0"/>
        </dgm:presLayoutVars>
      </dgm:prSet>
      <dgm:spPr/>
    </dgm:pt>
    <dgm:pt modelId="{317C946E-8F9A-4BC9-94A4-CF6C7B125393}" type="pres">
      <dgm:prSet presAssocID="{997FFBA5-B382-440C-9D14-D082E8E8EC3C}" presName="ChildAccent" presStyleLbl="solidFgAcc1" presStyleIdx="7" presStyleCnt="14"/>
      <dgm:spPr/>
    </dgm:pt>
    <dgm:pt modelId="{2380DE5D-C7B8-4ECB-B849-6110F16555AE}" type="pres">
      <dgm:prSet presAssocID="{997FFBA5-B382-440C-9D14-D082E8E8EC3C}" presName="Child" presStyleLbl="revTx" presStyleIdx="9" presStyleCnt="16">
        <dgm:presLayoutVars>
          <dgm:chMax val="0"/>
          <dgm:chPref val="0"/>
          <dgm:bulletEnabled val="1"/>
        </dgm:presLayoutVars>
      </dgm:prSet>
      <dgm:spPr/>
      <dgm:t>
        <a:bodyPr/>
        <a:lstStyle/>
        <a:p>
          <a:endParaRPr lang="en-US"/>
        </a:p>
      </dgm:t>
    </dgm:pt>
    <dgm:pt modelId="{CFEA5BE6-7E26-4C6A-A214-DCFA98F6019F}" type="pres">
      <dgm:prSet presAssocID="{833C4AAD-CA52-4127-BEDB-DC317D127EF3}" presName="childComposite" presStyleCnt="0">
        <dgm:presLayoutVars>
          <dgm:chMax val="0"/>
          <dgm:chPref val="0"/>
        </dgm:presLayoutVars>
      </dgm:prSet>
      <dgm:spPr/>
    </dgm:pt>
    <dgm:pt modelId="{2D6976F8-0E79-4BB4-BD4F-AB1CBEAB3E69}" type="pres">
      <dgm:prSet presAssocID="{833C4AAD-CA52-4127-BEDB-DC317D127EF3}" presName="ChildAccent" presStyleLbl="solidFgAcc1" presStyleIdx="8" presStyleCnt="14"/>
      <dgm:spPr/>
    </dgm:pt>
    <dgm:pt modelId="{0EC950B6-C94F-4F66-B209-7582B494D5BC}" type="pres">
      <dgm:prSet presAssocID="{833C4AAD-CA52-4127-BEDB-DC317D127EF3}" presName="Child" presStyleLbl="revTx" presStyleIdx="10" presStyleCnt="16">
        <dgm:presLayoutVars>
          <dgm:chMax val="0"/>
          <dgm:chPref val="0"/>
          <dgm:bulletEnabled val="1"/>
        </dgm:presLayoutVars>
      </dgm:prSet>
      <dgm:spPr/>
      <dgm:t>
        <a:bodyPr/>
        <a:lstStyle/>
        <a:p>
          <a:endParaRPr lang="en-US"/>
        </a:p>
      </dgm:t>
    </dgm:pt>
    <dgm:pt modelId="{334BBB79-52D8-4314-A6DB-3D642FC61B5B}" type="pres">
      <dgm:prSet presAssocID="{E795EB97-AB10-494F-A2BA-FC678633BB78}" presName="childComposite" presStyleCnt="0">
        <dgm:presLayoutVars>
          <dgm:chMax val="0"/>
          <dgm:chPref val="0"/>
        </dgm:presLayoutVars>
      </dgm:prSet>
      <dgm:spPr/>
    </dgm:pt>
    <dgm:pt modelId="{9F630FE9-B8B3-4080-8E9F-E9BC0F54863D}" type="pres">
      <dgm:prSet presAssocID="{E795EB97-AB10-494F-A2BA-FC678633BB78}" presName="ChildAccent" presStyleLbl="solidFgAcc1" presStyleIdx="9" presStyleCnt="14"/>
      <dgm:spPr/>
    </dgm:pt>
    <dgm:pt modelId="{EB1816B2-71AD-4C2D-A273-CB518B253859}" type="pres">
      <dgm:prSet presAssocID="{E795EB97-AB10-494F-A2BA-FC678633BB78}" presName="Child" presStyleLbl="revTx" presStyleIdx="11" presStyleCnt="16">
        <dgm:presLayoutVars>
          <dgm:chMax val="0"/>
          <dgm:chPref val="0"/>
          <dgm:bulletEnabled val="1"/>
        </dgm:presLayoutVars>
      </dgm:prSet>
      <dgm:spPr/>
      <dgm:t>
        <a:bodyPr/>
        <a:lstStyle/>
        <a:p>
          <a:endParaRPr lang="en-US"/>
        </a:p>
      </dgm:t>
    </dgm:pt>
    <dgm:pt modelId="{43521656-DF40-4F02-A6E1-5F6121F9FF08}" type="pres">
      <dgm:prSet presAssocID="{57BECFCF-8BA5-495F-8D96-B24DDBCA6E19}" presName="childComposite" presStyleCnt="0">
        <dgm:presLayoutVars>
          <dgm:chMax val="0"/>
          <dgm:chPref val="0"/>
        </dgm:presLayoutVars>
      </dgm:prSet>
      <dgm:spPr/>
    </dgm:pt>
    <dgm:pt modelId="{3A7E4CCB-1C47-43F1-AD18-29E39CDAF70B}" type="pres">
      <dgm:prSet presAssocID="{57BECFCF-8BA5-495F-8D96-B24DDBCA6E19}" presName="ChildAccent" presStyleLbl="solidFgAcc1" presStyleIdx="10" presStyleCnt="14"/>
      <dgm:spPr/>
    </dgm:pt>
    <dgm:pt modelId="{16FB65F1-255B-40BF-83AD-C8800EB14B29}" type="pres">
      <dgm:prSet presAssocID="{57BECFCF-8BA5-495F-8D96-B24DDBCA6E19}" presName="Child" presStyleLbl="revTx" presStyleIdx="12" presStyleCnt="16">
        <dgm:presLayoutVars>
          <dgm:chMax val="0"/>
          <dgm:chPref val="0"/>
          <dgm:bulletEnabled val="1"/>
        </dgm:presLayoutVars>
      </dgm:prSet>
      <dgm:spPr/>
      <dgm:t>
        <a:bodyPr/>
        <a:lstStyle/>
        <a:p>
          <a:endParaRPr lang="en-US"/>
        </a:p>
      </dgm:t>
    </dgm:pt>
    <dgm:pt modelId="{AE0E3076-EFDF-4CB4-ABF3-1B1150974D31}" type="pres">
      <dgm:prSet presAssocID="{CAC2B860-8096-45F5-8578-2E962ABB55E0}" presName="childComposite" presStyleCnt="0">
        <dgm:presLayoutVars>
          <dgm:chMax val="0"/>
          <dgm:chPref val="0"/>
        </dgm:presLayoutVars>
      </dgm:prSet>
      <dgm:spPr/>
    </dgm:pt>
    <dgm:pt modelId="{6DCD31E5-73C9-4A6B-8A31-6F1A2A1956F1}" type="pres">
      <dgm:prSet presAssocID="{CAC2B860-8096-45F5-8578-2E962ABB55E0}" presName="ChildAccent" presStyleLbl="solidFgAcc1" presStyleIdx="11" presStyleCnt="14"/>
      <dgm:spPr/>
    </dgm:pt>
    <dgm:pt modelId="{DDADCCCE-4A6B-41AA-B68E-77BF318B4494}" type="pres">
      <dgm:prSet presAssocID="{CAC2B860-8096-45F5-8578-2E962ABB55E0}" presName="Child" presStyleLbl="revTx" presStyleIdx="13" presStyleCnt="16">
        <dgm:presLayoutVars>
          <dgm:chMax val="0"/>
          <dgm:chPref val="0"/>
          <dgm:bulletEnabled val="1"/>
        </dgm:presLayoutVars>
      </dgm:prSet>
      <dgm:spPr/>
      <dgm:t>
        <a:bodyPr/>
        <a:lstStyle/>
        <a:p>
          <a:endParaRPr lang="en-US"/>
        </a:p>
      </dgm:t>
    </dgm:pt>
    <dgm:pt modelId="{24E4ECDC-2252-45A0-B094-A705495B3DEF}" type="pres">
      <dgm:prSet presAssocID="{142C128D-30A5-435D-B79C-5AE92ED3FF39}" presName="childComposite" presStyleCnt="0">
        <dgm:presLayoutVars>
          <dgm:chMax val="0"/>
          <dgm:chPref val="0"/>
        </dgm:presLayoutVars>
      </dgm:prSet>
      <dgm:spPr/>
    </dgm:pt>
    <dgm:pt modelId="{CE8A12DF-8BD8-4D74-9189-2ED4D5577B75}" type="pres">
      <dgm:prSet presAssocID="{142C128D-30A5-435D-B79C-5AE92ED3FF39}" presName="ChildAccent" presStyleLbl="solidFgAcc1" presStyleIdx="12" presStyleCnt="14"/>
      <dgm:spPr/>
    </dgm:pt>
    <dgm:pt modelId="{9DA9F00E-178A-4073-A452-D7CD7E449439}" type="pres">
      <dgm:prSet presAssocID="{142C128D-30A5-435D-B79C-5AE92ED3FF39}" presName="Child" presStyleLbl="revTx" presStyleIdx="14" presStyleCnt="16">
        <dgm:presLayoutVars>
          <dgm:chMax val="0"/>
          <dgm:chPref val="0"/>
          <dgm:bulletEnabled val="1"/>
        </dgm:presLayoutVars>
      </dgm:prSet>
      <dgm:spPr/>
      <dgm:t>
        <a:bodyPr/>
        <a:lstStyle/>
        <a:p>
          <a:endParaRPr lang="en-US"/>
        </a:p>
      </dgm:t>
    </dgm:pt>
    <dgm:pt modelId="{B213F318-3B50-442A-A9E5-19D46A35839B}" type="pres">
      <dgm:prSet presAssocID="{F07B82D5-868A-4130-9F49-729447A2949B}" presName="childComposite" presStyleCnt="0">
        <dgm:presLayoutVars>
          <dgm:chMax val="0"/>
          <dgm:chPref val="0"/>
        </dgm:presLayoutVars>
      </dgm:prSet>
      <dgm:spPr/>
    </dgm:pt>
    <dgm:pt modelId="{21FBD98A-C757-457F-9876-51B7E0F2515D}" type="pres">
      <dgm:prSet presAssocID="{F07B82D5-868A-4130-9F49-729447A2949B}" presName="ChildAccent" presStyleLbl="solidFgAcc1" presStyleIdx="13" presStyleCnt="14"/>
      <dgm:spPr/>
    </dgm:pt>
    <dgm:pt modelId="{5F046B12-BB20-4891-B576-E8F9312B97E5}" type="pres">
      <dgm:prSet presAssocID="{F07B82D5-868A-4130-9F49-729447A2949B}" presName="Child" presStyleLbl="revTx" presStyleIdx="15" presStyleCnt="16">
        <dgm:presLayoutVars>
          <dgm:chMax val="0"/>
          <dgm:chPref val="0"/>
          <dgm:bulletEnabled val="1"/>
        </dgm:presLayoutVars>
      </dgm:prSet>
      <dgm:spPr/>
      <dgm:t>
        <a:bodyPr/>
        <a:lstStyle/>
        <a:p>
          <a:endParaRPr lang="en-US"/>
        </a:p>
      </dgm:t>
    </dgm:pt>
  </dgm:ptLst>
  <dgm:cxnLst>
    <dgm:cxn modelId="{997C9EC8-C8F9-4BA2-9002-41B9DC35DA62}" type="presOf" srcId="{F07B82D5-868A-4130-9F49-729447A2949B}" destId="{5F046B12-BB20-4891-B576-E8F9312B97E5}" srcOrd="0" destOrd="0" presId="urn:microsoft.com/office/officeart/2008/layout/SquareAccentList"/>
    <dgm:cxn modelId="{6471DC51-CEF6-4ABB-BC35-7F95565B019D}" type="presOf" srcId="{A6E17A7F-54D3-458B-BEDC-5BFC8166E3CB}" destId="{6C76EB13-51B1-4844-9C77-44A9FA0BE2C3}" srcOrd="0" destOrd="0" presId="urn:microsoft.com/office/officeart/2008/layout/SquareAccentList"/>
    <dgm:cxn modelId="{4D9C1AA1-8931-422F-A2BE-8B3AB6EE6516}" srcId="{021DB07B-A37E-433C-B23A-C21FE63FDD54}" destId="{4346EDC3-4760-490F-AAB6-0CB06C10E5C6}" srcOrd="5" destOrd="0" parTransId="{3183D6D1-EF0D-468F-827E-92AECF39AEF8}" sibTransId="{439AA96E-4822-495A-A6B7-41751219E020}"/>
    <dgm:cxn modelId="{309D5F5F-4BF2-49FF-883D-A705833DC86B}" type="presOf" srcId="{57BECFCF-8BA5-495F-8D96-B24DDBCA6E19}" destId="{16FB65F1-255B-40BF-83AD-C8800EB14B29}" srcOrd="0" destOrd="0" presId="urn:microsoft.com/office/officeart/2008/layout/SquareAccentList"/>
    <dgm:cxn modelId="{FFFCD0F1-9110-450A-9A88-926DDEF136D8}" srcId="{A6E17A7F-54D3-458B-BEDC-5BFC8166E3CB}" destId="{997FFBA5-B382-440C-9D14-D082E8E8EC3C}" srcOrd="0" destOrd="0" parTransId="{2D5EE149-0AFB-4FD2-BF9B-02E55440BB50}" sibTransId="{E977E4AC-D8B8-4668-AB82-1400A2D4EC4E}"/>
    <dgm:cxn modelId="{ADA3B2D7-B9D9-4609-94E6-3BBB317FA28C}" srcId="{A6E17A7F-54D3-458B-BEDC-5BFC8166E3CB}" destId="{142C128D-30A5-435D-B79C-5AE92ED3FF39}" srcOrd="5" destOrd="0" parTransId="{AB0BA73E-EFC9-4F4A-B463-E7AB90788BCC}" sibTransId="{7D4DB883-530B-43C5-8C87-14F911EDDADB}"/>
    <dgm:cxn modelId="{DE4F299D-5AC4-4070-A223-E64880228A9E}" srcId="{021DB07B-A37E-433C-B23A-C21FE63FDD54}" destId="{CB4BFEEF-944E-40BB-AFCF-9A2860504194}" srcOrd="2" destOrd="0" parTransId="{7348E14A-9860-404F-9AF1-9100D53B8284}" sibTransId="{DFD1EFAB-A81C-4E00-BB90-A9F86791F69C}"/>
    <dgm:cxn modelId="{6D1061AE-4FF0-468C-B5BB-06894B14EC17}" type="presOf" srcId="{CAC2B860-8096-45F5-8578-2E962ABB55E0}" destId="{DDADCCCE-4A6B-41AA-B68E-77BF318B4494}" srcOrd="0" destOrd="0" presId="urn:microsoft.com/office/officeart/2008/layout/SquareAccentList"/>
    <dgm:cxn modelId="{7D5A48D0-9C42-4817-903A-85BBABBCF40C}" type="presOf" srcId="{37A80D05-113E-4EB0-B0E6-AE53E6251E14}" destId="{1BB1D4B8-61D7-49D9-85F4-B94BBCB13B42}" srcOrd="0" destOrd="0" presId="urn:microsoft.com/office/officeart/2008/layout/SquareAccentList"/>
    <dgm:cxn modelId="{029B11A4-B21F-440D-B27E-55E908F1AB5C}" srcId="{A6E17A7F-54D3-458B-BEDC-5BFC8166E3CB}" destId="{CAC2B860-8096-45F5-8578-2E962ABB55E0}" srcOrd="4" destOrd="0" parTransId="{9066D155-8BC0-42CD-905C-1B16D981822A}" sibTransId="{941A29F7-89B7-4C22-8F4A-FAB1935DE5ED}"/>
    <dgm:cxn modelId="{3B181A84-AA3C-443A-B61F-2414CB01F572}" srcId="{021DB07B-A37E-433C-B23A-C21FE63FDD54}" destId="{AC655159-3E90-4452-A36D-667979F50F39}" srcOrd="3" destOrd="0" parTransId="{F7247AC6-04F8-4EF2-A496-C2E5AC1C93EC}" sibTransId="{58E937B7-BA2B-49C3-9C3C-F1D9F4C16758}"/>
    <dgm:cxn modelId="{B8D7E528-7107-404D-ADB5-B096CE278BD8}" srcId="{021DB07B-A37E-433C-B23A-C21FE63FDD54}" destId="{37A80D05-113E-4EB0-B0E6-AE53E6251E14}" srcOrd="6" destOrd="0" parTransId="{23D41A28-0C87-4D1D-8BCB-FE0221F4DF90}" sibTransId="{7C41E023-2597-451D-8AAA-9D44C943CE36}"/>
    <dgm:cxn modelId="{A660851F-B62C-4520-9408-99E77BAB2481}" srcId="{A6E17A7F-54D3-458B-BEDC-5BFC8166E3CB}" destId="{F07B82D5-868A-4130-9F49-729447A2949B}" srcOrd="6" destOrd="0" parTransId="{9329370F-F79B-4D75-8AD1-3CF614BE28CC}" sibTransId="{41C3E923-7D12-49CC-813D-176890A1A9F7}"/>
    <dgm:cxn modelId="{D89EF337-4807-4F9A-833E-446F1381E026}" type="presOf" srcId="{40C64109-E483-4753-BEEF-0D629AE738E8}" destId="{5306F5EB-1328-4066-82FC-63BA13345DCC}" srcOrd="0" destOrd="0" presId="urn:microsoft.com/office/officeart/2008/layout/SquareAccentList"/>
    <dgm:cxn modelId="{D95445FD-1AE4-4AA7-ACAA-091F954F584F}" srcId="{021DB07B-A37E-433C-B23A-C21FE63FDD54}" destId="{A2FD3F5B-98F5-4E61-AE75-9F7E31EDB3BB}" srcOrd="4" destOrd="0" parTransId="{FA61A9D7-4295-433B-94C4-0B57A8BF571D}" sibTransId="{EEA92612-FA2C-436F-A189-72CD98D8C627}"/>
    <dgm:cxn modelId="{8239C1AD-0660-4B62-94A3-387B03A68C71}" type="presOf" srcId="{CB4BFEEF-944E-40BB-AFCF-9A2860504194}" destId="{A68C5E9C-7EE8-42A2-AE31-4947D78BFCE9}" srcOrd="0" destOrd="0" presId="urn:microsoft.com/office/officeart/2008/layout/SquareAccentList"/>
    <dgm:cxn modelId="{3467ED09-2590-4675-99D9-7C944B631564}" type="presOf" srcId="{833C4AAD-CA52-4127-BEDB-DC317D127EF3}" destId="{0EC950B6-C94F-4F66-B209-7582B494D5BC}" srcOrd="0" destOrd="0" presId="urn:microsoft.com/office/officeart/2008/layout/SquareAccentList"/>
    <dgm:cxn modelId="{772A0E4F-6234-4EE4-8732-3EE3253841A8}" type="presOf" srcId="{A2FD3F5B-98F5-4E61-AE75-9F7E31EDB3BB}" destId="{CD9822E3-91F7-482F-B864-3A679037AC2E}" srcOrd="0" destOrd="0" presId="urn:microsoft.com/office/officeart/2008/layout/SquareAccentList"/>
    <dgm:cxn modelId="{3F5C4F00-3D20-4777-8551-FCEDB6680BA2}" type="presOf" srcId="{9D2283EC-3DBB-4970-930C-7335245EB7FB}" destId="{3DEB5221-C6A2-44E9-9F64-DAFB1647FD59}" srcOrd="0" destOrd="0" presId="urn:microsoft.com/office/officeart/2008/layout/SquareAccentList"/>
    <dgm:cxn modelId="{93C35FE4-C423-4A19-AC55-DEA912869F4E}" srcId="{40C64109-E483-4753-BEEF-0D629AE738E8}" destId="{021DB07B-A37E-433C-B23A-C21FE63FDD54}" srcOrd="0" destOrd="0" parTransId="{020417A2-50BF-4A9D-B7A4-433553507594}" sibTransId="{C2C94316-7380-4D77-A3D1-2762E3ECAFFC}"/>
    <dgm:cxn modelId="{BC3B802C-9302-4F77-B4BF-20A539BA2EF1}" srcId="{A6E17A7F-54D3-458B-BEDC-5BFC8166E3CB}" destId="{57BECFCF-8BA5-495F-8D96-B24DDBCA6E19}" srcOrd="3" destOrd="0" parTransId="{011C76CC-ACF1-42E2-A3B5-E139052E44D6}" sibTransId="{D4F5278E-C7E0-4995-B0D0-17BB45EF674E}"/>
    <dgm:cxn modelId="{67BEA227-EA4E-49C0-BA32-D8D28745CB3F}" type="presOf" srcId="{E795EB97-AB10-494F-A2BA-FC678633BB78}" destId="{EB1816B2-71AD-4C2D-A273-CB518B253859}" srcOrd="0" destOrd="0" presId="urn:microsoft.com/office/officeart/2008/layout/SquareAccentList"/>
    <dgm:cxn modelId="{2F19323C-6204-404E-AF58-3933B38A914D}" srcId="{A6E17A7F-54D3-458B-BEDC-5BFC8166E3CB}" destId="{E795EB97-AB10-494F-A2BA-FC678633BB78}" srcOrd="2" destOrd="0" parTransId="{12976728-2887-427E-847D-FE094C2BE40F}" sibTransId="{244555CE-D297-4469-A6DA-4A1AFC6957D2}"/>
    <dgm:cxn modelId="{84825347-841D-411F-9573-DB1E0894AA61}" type="presOf" srcId="{142C128D-30A5-435D-B79C-5AE92ED3FF39}" destId="{9DA9F00E-178A-4073-A452-D7CD7E449439}" srcOrd="0" destOrd="0" presId="urn:microsoft.com/office/officeart/2008/layout/SquareAccentList"/>
    <dgm:cxn modelId="{16AD83EF-28C2-4CF7-8C42-CFD4BB0F298E}" srcId="{A6E17A7F-54D3-458B-BEDC-5BFC8166E3CB}" destId="{833C4AAD-CA52-4127-BEDB-DC317D127EF3}" srcOrd="1" destOrd="0" parTransId="{F2883280-30BD-4432-A7A8-6DC1FB057F02}" sibTransId="{A139280D-3ABE-4282-9CB9-0E852810DAB8}"/>
    <dgm:cxn modelId="{FBFB921F-52A9-4217-B460-176C7EB18277}" type="presOf" srcId="{997FFBA5-B382-440C-9D14-D082E8E8EC3C}" destId="{2380DE5D-C7B8-4ECB-B849-6110F16555AE}" srcOrd="0" destOrd="0" presId="urn:microsoft.com/office/officeart/2008/layout/SquareAccentList"/>
    <dgm:cxn modelId="{24DBEEE7-73FE-430E-AA12-D2B37D286877}" srcId="{40C64109-E483-4753-BEEF-0D629AE738E8}" destId="{A6E17A7F-54D3-458B-BEDC-5BFC8166E3CB}" srcOrd="1" destOrd="0" parTransId="{940A633F-B0C8-4303-9F45-F91890702643}" sibTransId="{E4143732-423F-43BB-AC70-41A93BFE69B7}"/>
    <dgm:cxn modelId="{F22FE326-D070-4AA9-B190-9A98F8289D15}" type="presOf" srcId="{8B8CBE13-8969-458F-AFFE-C41622F43DC5}" destId="{7ADD8051-D5BD-4D2F-B910-ED99A96A0CFA}" srcOrd="0" destOrd="0" presId="urn:microsoft.com/office/officeart/2008/layout/SquareAccentList"/>
    <dgm:cxn modelId="{B6FA85F3-8D85-4D59-9DE1-4A03D9043E0B}" type="presOf" srcId="{021DB07B-A37E-433C-B23A-C21FE63FDD54}" destId="{A3B5EA57-2578-4E00-8C93-B206F36F0DAF}" srcOrd="0" destOrd="0" presId="urn:microsoft.com/office/officeart/2008/layout/SquareAccentList"/>
    <dgm:cxn modelId="{987771E5-6A65-48C1-A357-55F24F37CFA4}" srcId="{021DB07B-A37E-433C-B23A-C21FE63FDD54}" destId="{8B8CBE13-8969-458F-AFFE-C41622F43DC5}" srcOrd="0" destOrd="0" parTransId="{18450049-BBAB-4DB1-80C9-98A410FE9107}" sibTransId="{87F0FFDA-3B2A-4EF3-8493-870703C3EA18}"/>
    <dgm:cxn modelId="{F934F42D-BAA2-4C08-A54B-2AF68357569E}" srcId="{021DB07B-A37E-433C-B23A-C21FE63FDD54}" destId="{9D2283EC-3DBB-4970-930C-7335245EB7FB}" srcOrd="1" destOrd="0" parTransId="{901D1B56-8AFE-4887-B5BF-5E208CA38AE8}" sibTransId="{E589B61C-D1F7-4AD5-8FDC-DF3E427F614B}"/>
    <dgm:cxn modelId="{D9626A2F-4702-4C08-BE95-98A1A9627A65}" type="presOf" srcId="{4346EDC3-4760-490F-AAB6-0CB06C10E5C6}" destId="{812C4714-9568-47C9-AA11-BC644360720F}" srcOrd="0" destOrd="0" presId="urn:microsoft.com/office/officeart/2008/layout/SquareAccentList"/>
    <dgm:cxn modelId="{E82AFF09-53C5-4EAE-86CB-008E8D198DBD}" type="presOf" srcId="{AC655159-3E90-4452-A36D-667979F50F39}" destId="{FBD99898-3ECF-4275-9463-5DC2568283C7}" srcOrd="0" destOrd="0" presId="urn:microsoft.com/office/officeart/2008/layout/SquareAccentList"/>
    <dgm:cxn modelId="{8459D3FA-6192-41A4-83A7-701AA60F19DD}" type="presParOf" srcId="{5306F5EB-1328-4066-82FC-63BA13345DCC}" destId="{1FB8436D-1874-437C-809F-6E6739676CC3}" srcOrd="0" destOrd="0" presId="urn:microsoft.com/office/officeart/2008/layout/SquareAccentList"/>
    <dgm:cxn modelId="{03F45190-C8CC-4AF3-A205-48D90E755075}" type="presParOf" srcId="{1FB8436D-1874-437C-809F-6E6739676CC3}" destId="{9149791A-9054-47A8-BA0C-D0D133CE4D2B}" srcOrd="0" destOrd="0" presId="urn:microsoft.com/office/officeart/2008/layout/SquareAccentList"/>
    <dgm:cxn modelId="{2E6B16A5-29DC-4A28-A42B-ADD4FEE8F74F}" type="presParOf" srcId="{9149791A-9054-47A8-BA0C-D0D133CE4D2B}" destId="{1668744B-D066-4347-B410-681A1C7D0513}" srcOrd="0" destOrd="0" presId="urn:microsoft.com/office/officeart/2008/layout/SquareAccentList"/>
    <dgm:cxn modelId="{D5276CD1-627C-4386-A191-361690C4D751}" type="presParOf" srcId="{9149791A-9054-47A8-BA0C-D0D133CE4D2B}" destId="{DDDD83D9-C400-4445-A249-88B586132118}" srcOrd="1" destOrd="0" presId="urn:microsoft.com/office/officeart/2008/layout/SquareAccentList"/>
    <dgm:cxn modelId="{60ECF42C-B5F6-4ECF-A917-8003D416C93F}" type="presParOf" srcId="{9149791A-9054-47A8-BA0C-D0D133CE4D2B}" destId="{A3B5EA57-2578-4E00-8C93-B206F36F0DAF}" srcOrd="2" destOrd="0" presId="urn:microsoft.com/office/officeart/2008/layout/SquareAccentList"/>
    <dgm:cxn modelId="{FAF6DA00-D79C-4524-8F3E-57888FDC8814}" type="presParOf" srcId="{1FB8436D-1874-437C-809F-6E6739676CC3}" destId="{D7DF98CA-6EFB-4189-9BFF-A2C5D5CC42BF}" srcOrd="1" destOrd="0" presId="urn:microsoft.com/office/officeart/2008/layout/SquareAccentList"/>
    <dgm:cxn modelId="{ECF0203F-E24D-4A67-A210-AB77B5414CF8}" type="presParOf" srcId="{D7DF98CA-6EFB-4189-9BFF-A2C5D5CC42BF}" destId="{6A9A3B89-E19A-4921-823E-14B7096AD357}" srcOrd="0" destOrd="0" presId="urn:microsoft.com/office/officeart/2008/layout/SquareAccentList"/>
    <dgm:cxn modelId="{4F06C509-83E7-42B9-AE91-B2C72488E4CC}" type="presParOf" srcId="{6A9A3B89-E19A-4921-823E-14B7096AD357}" destId="{D30DF0E0-1304-4A3B-AC55-A638917815E8}" srcOrd="0" destOrd="0" presId="urn:microsoft.com/office/officeart/2008/layout/SquareAccentList"/>
    <dgm:cxn modelId="{4A6F3D3C-7592-4A10-A45B-0CD78653EE9F}" type="presParOf" srcId="{6A9A3B89-E19A-4921-823E-14B7096AD357}" destId="{7ADD8051-D5BD-4D2F-B910-ED99A96A0CFA}" srcOrd="1" destOrd="0" presId="urn:microsoft.com/office/officeart/2008/layout/SquareAccentList"/>
    <dgm:cxn modelId="{1D4DF60B-61D1-40C0-B95E-F6326421D63E}" type="presParOf" srcId="{D7DF98CA-6EFB-4189-9BFF-A2C5D5CC42BF}" destId="{12813F5D-4142-492F-BDBE-6167F4063BEC}" srcOrd="1" destOrd="0" presId="urn:microsoft.com/office/officeart/2008/layout/SquareAccentList"/>
    <dgm:cxn modelId="{29F9DEB1-00A9-45AD-94B6-90E75966DCE0}" type="presParOf" srcId="{12813F5D-4142-492F-BDBE-6167F4063BEC}" destId="{A9515686-B947-479D-A2F4-EF749983B80C}" srcOrd="0" destOrd="0" presId="urn:microsoft.com/office/officeart/2008/layout/SquareAccentList"/>
    <dgm:cxn modelId="{FEEAAD10-E3D4-4D4E-B56A-1B70A9E711D4}" type="presParOf" srcId="{12813F5D-4142-492F-BDBE-6167F4063BEC}" destId="{3DEB5221-C6A2-44E9-9F64-DAFB1647FD59}" srcOrd="1" destOrd="0" presId="urn:microsoft.com/office/officeart/2008/layout/SquareAccentList"/>
    <dgm:cxn modelId="{E9DF8219-FD72-45BA-A44B-5FDD9AD0366C}" type="presParOf" srcId="{D7DF98CA-6EFB-4189-9BFF-A2C5D5CC42BF}" destId="{31C28829-C548-432B-93E0-7696A69C40FA}" srcOrd="2" destOrd="0" presId="urn:microsoft.com/office/officeart/2008/layout/SquareAccentList"/>
    <dgm:cxn modelId="{529AED93-248B-4F03-9464-1E63B413EBCC}" type="presParOf" srcId="{31C28829-C548-432B-93E0-7696A69C40FA}" destId="{3CBCF50E-FF47-4708-8F66-F488D586BAEF}" srcOrd="0" destOrd="0" presId="urn:microsoft.com/office/officeart/2008/layout/SquareAccentList"/>
    <dgm:cxn modelId="{8E4D39D8-332D-4D1C-8146-2DA31D510894}" type="presParOf" srcId="{31C28829-C548-432B-93E0-7696A69C40FA}" destId="{A68C5E9C-7EE8-42A2-AE31-4947D78BFCE9}" srcOrd="1" destOrd="0" presId="urn:microsoft.com/office/officeart/2008/layout/SquareAccentList"/>
    <dgm:cxn modelId="{77307614-A151-42C7-B4F5-F818DAEC1C71}" type="presParOf" srcId="{D7DF98CA-6EFB-4189-9BFF-A2C5D5CC42BF}" destId="{CAECD2AA-F7B3-4101-8271-18364B4FE04A}" srcOrd="3" destOrd="0" presId="urn:microsoft.com/office/officeart/2008/layout/SquareAccentList"/>
    <dgm:cxn modelId="{4D17FC92-6D6C-4C29-8E30-0AA6701189A0}" type="presParOf" srcId="{CAECD2AA-F7B3-4101-8271-18364B4FE04A}" destId="{7249AD01-5CAF-49BF-98ED-3E511F11AA34}" srcOrd="0" destOrd="0" presId="urn:microsoft.com/office/officeart/2008/layout/SquareAccentList"/>
    <dgm:cxn modelId="{9A1C6B7F-80FB-4F35-A9AA-50F3D9144F2A}" type="presParOf" srcId="{CAECD2AA-F7B3-4101-8271-18364B4FE04A}" destId="{FBD99898-3ECF-4275-9463-5DC2568283C7}" srcOrd="1" destOrd="0" presId="urn:microsoft.com/office/officeart/2008/layout/SquareAccentList"/>
    <dgm:cxn modelId="{F265FF26-F49A-4193-8B4E-A67CF8DFCA2D}" type="presParOf" srcId="{D7DF98CA-6EFB-4189-9BFF-A2C5D5CC42BF}" destId="{8BB3FC4C-8F14-4B51-85AC-40345597134D}" srcOrd="4" destOrd="0" presId="urn:microsoft.com/office/officeart/2008/layout/SquareAccentList"/>
    <dgm:cxn modelId="{205AA209-D23B-4431-813B-F1FED30C4AF2}" type="presParOf" srcId="{8BB3FC4C-8F14-4B51-85AC-40345597134D}" destId="{D8D6939F-9334-426C-B3B9-01052C332F2E}" srcOrd="0" destOrd="0" presId="urn:microsoft.com/office/officeart/2008/layout/SquareAccentList"/>
    <dgm:cxn modelId="{A1980610-A098-48F1-9841-B435BF045699}" type="presParOf" srcId="{8BB3FC4C-8F14-4B51-85AC-40345597134D}" destId="{CD9822E3-91F7-482F-B864-3A679037AC2E}" srcOrd="1" destOrd="0" presId="urn:microsoft.com/office/officeart/2008/layout/SquareAccentList"/>
    <dgm:cxn modelId="{E641AFAD-5E78-4196-85A1-7E25987630E6}" type="presParOf" srcId="{D7DF98CA-6EFB-4189-9BFF-A2C5D5CC42BF}" destId="{88E766C5-614D-44E9-AAA9-76C3186EC7DF}" srcOrd="5" destOrd="0" presId="urn:microsoft.com/office/officeart/2008/layout/SquareAccentList"/>
    <dgm:cxn modelId="{0BCAD9BA-F482-48B9-B8E3-11AA8BA0E947}" type="presParOf" srcId="{88E766C5-614D-44E9-AAA9-76C3186EC7DF}" destId="{1DA8CD54-3448-4C29-A274-AE80F2FFE712}" srcOrd="0" destOrd="0" presId="urn:microsoft.com/office/officeart/2008/layout/SquareAccentList"/>
    <dgm:cxn modelId="{A3BEAFEE-7757-4375-851E-5914C42DBADA}" type="presParOf" srcId="{88E766C5-614D-44E9-AAA9-76C3186EC7DF}" destId="{812C4714-9568-47C9-AA11-BC644360720F}" srcOrd="1" destOrd="0" presId="urn:microsoft.com/office/officeart/2008/layout/SquareAccentList"/>
    <dgm:cxn modelId="{BC3D1BC3-0E89-4057-B80D-43ADAD494517}" type="presParOf" srcId="{D7DF98CA-6EFB-4189-9BFF-A2C5D5CC42BF}" destId="{4F7F30A5-E825-494D-A044-CB3CC1EA8EF5}" srcOrd="6" destOrd="0" presId="urn:microsoft.com/office/officeart/2008/layout/SquareAccentList"/>
    <dgm:cxn modelId="{170B2556-01ED-4543-99E6-A888A2CDFEE5}" type="presParOf" srcId="{4F7F30A5-E825-494D-A044-CB3CC1EA8EF5}" destId="{F8E0F8AA-7BA2-4179-A8C8-F81780EB5100}" srcOrd="0" destOrd="0" presId="urn:microsoft.com/office/officeart/2008/layout/SquareAccentList"/>
    <dgm:cxn modelId="{270E25B8-2EE7-49E6-B030-EFB562BC33EF}" type="presParOf" srcId="{4F7F30A5-E825-494D-A044-CB3CC1EA8EF5}" destId="{1BB1D4B8-61D7-49D9-85F4-B94BBCB13B42}" srcOrd="1" destOrd="0" presId="urn:microsoft.com/office/officeart/2008/layout/SquareAccentList"/>
    <dgm:cxn modelId="{20DCA271-D7D1-4CA4-886C-66FD54074916}" type="presParOf" srcId="{5306F5EB-1328-4066-82FC-63BA13345DCC}" destId="{52382CEF-8B9D-4551-B514-E86602751184}" srcOrd="1" destOrd="0" presId="urn:microsoft.com/office/officeart/2008/layout/SquareAccentList"/>
    <dgm:cxn modelId="{23ECB8C8-9998-49C0-A6F1-E994CBEF0FAD}" type="presParOf" srcId="{52382CEF-8B9D-4551-B514-E86602751184}" destId="{C727048A-41B1-4DA1-920F-9EE03C2C698B}" srcOrd="0" destOrd="0" presId="urn:microsoft.com/office/officeart/2008/layout/SquareAccentList"/>
    <dgm:cxn modelId="{860EADAA-58D2-46DB-9065-5933FA092529}" type="presParOf" srcId="{C727048A-41B1-4DA1-920F-9EE03C2C698B}" destId="{4B2620C5-1878-488D-8244-DA8B92C04750}" srcOrd="0" destOrd="0" presId="urn:microsoft.com/office/officeart/2008/layout/SquareAccentList"/>
    <dgm:cxn modelId="{30CCB016-F1B1-4394-AC2C-3114A1B99BE2}" type="presParOf" srcId="{C727048A-41B1-4DA1-920F-9EE03C2C698B}" destId="{F6AD1B1F-CBC1-4441-9B53-9F173DF3B7A0}" srcOrd="1" destOrd="0" presId="urn:microsoft.com/office/officeart/2008/layout/SquareAccentList"/>
    <dgm:cxn modelId="{B2EADD31-021B-42F6-A3CF-EAF2D7DF352F}" type="presParOf" srcId="{C727048A-41B1-4DA1-920F-9EE03C2C698B}" destId="{6C76EB13-51B1-4844-9C77-44A9FA0BE2C3}" srcOrd="2" destOrd="0" presId="urn:microsoft.com/office/officeart/2008/layout/SquareAccentList"/>
    <dgm:cxn modelId="{0F476ED6-4CD7-4725-8C1D-5E30AF506CC2}" type="presParOf" srcId="{52382CEF-8B9D-4551-B514-E86602751184}" destId="{112FD8C1-D0D4-4862-A11F-E6997E7A06A6}" srcOrd="1" destOrd="0" presId="urn:microsoft.com/office/officeart/2008/layout/SquareAccentList"/>
    <dgm:cxn modelId="{BBF1100D-C7BC-49B2-8CA9-7BA202176B72}" type="presParOf" srcId="{112FD8C1-D0D4-4862-A11F-E6997E7A06A6}" destId="{1CD991DC-5187-49B9-8C69-B855FA97E8B8}" srcOrd="0" destOrd="0" presId="urn:microsoft.com/office/officeart/2008/layout/SquareAccentList"/>
    <dgm:cxn modelId="{983A5B28-51E8-4C1C-92AD-48A7AA30CC89}" type="presParOf" srcId="{1CD991DC-5187-49B9-8C69-B855FA97E8B8}" destId="{317C946E-8F9A-4BC9-94A4-CF6C7B125393}" srcOrd="0" destOrd="0" presId="urn:microsoft.com/office/officeart/2008/layout/SquareAccentList"/>
    <dgm:cxn modelId="{661042E1-4A39-42A4-8ABA-701D1031231C}" type="presParOf" srcId="{1CD991DC-5187-49B9-8C69-B855FA97E8B8}" destId="{2380DE5D-C7B8-4ECB-B849-6110F16555AE}" srcOrd="1" destOrd="0" presId="urn:microsoft.com/office/officeart/2008/layout/SquareAccentList"/>
    <dgm:cxn modelId="{013507D8-9D98-43BE-A50C-D1A6FC35820B}" type="presParOf" srcId="{112FD8C1-D0D4-4862-A11F-E6997E7A06A6}" destId="{CFEA5BE6-7E26-4C6A-A214-DCFA98F6019F}" srcOrd="1" destOrd="0" presId="urn:microsoft.com/office/officeart/2008/layout/SquareAccentList"/>
    <dgm:cxn modelId="{2CC0F927-3122-439F-A762-068B7BC97BAE}" type="presParOf" srcId="{CFEA5BE6-7E26-4C6A-A214-DCFA98F6019F}" destId="{2D6976F8-0E79-4BB4-BD4F-AB1CBEAB3E69}" srcOrd="0" destOrd="0" presId="urn:microsoft.com/office/officeart/2008/layout/SquareAccentList"/>
    <dgm:cxn modelId="{6A415097-524F-4481-A037-12B49E4F0D04}" type="presParOf" srcId="{CFEA5BE6-7E26-4C6A-A214-DCFA98F6019F}" destId="{0EC950B6-C94F-4F66-B209-7582B494D5BC}" srcOrd="1" destOrd="0" presId="urn:microsoft.com/office/officeart/2008/layout/SquareAccentList"/>
    <dgm:cxn modelId="{1DA03217-2BAC-4532-9EC8-5E4F96D9687E}" type="presParOf" srcId="{112FD8C1-D0D4-4862-A11F-E6997E7A06A6}" destId="{334BBB79-52D8-4314-A6DB-3D642FC61B5B}" srcOrd="2" destOrd="0" presId="urn:microsoft.com/office/officeart/2008/layout/SquareAccentList"/>
    <dgm:cxn modelId="{7B723933-2892-49D1-84A2-5EC76DC4CA39}" type="presParOf" srcId="{334BBB79-52D8-4314-A6DB-3D642FC61B5B}" destId="{9F630FE9-B8B3-4080-8E9F-E9BC0F54863D}" srcOrd="0" destOrd="0" presId="urn:microsoft.com/office/officeart/2008/layout/SquareAccentList"/>
    <dgm:cxn modelId="{0F79E80E-70EB-4AE2-B417-75B587B0AF2C}" type="presParOf" srcId="{334BBB79-52D8-4314-A6DB-3D642FC61B5B}" destId="{EB1816B2-71AD-4C2D-A273-CB518B253859}" srcOrd="1" destOrd="0" presId="urn:microsoft.com/office/officeart/2008/layout/SquareAccentList"/>
    <dgm:cxn modelId="{900740A4-A1CF-4B26-8C17-F68D1F0C89C8}" type="presParOf" srcId="{112FD8C1-D0D4-4862-A11F-E6997E7A06A6}" destId="{43521656-DF40-4F02-A6E1-5F6121F9FF08}" srcOrd="3" destOrd="0" presId="urn:microsoft.com/office/officeart/2008/layout/SquareAccentList"/>
    <dgm:cxn modelId="{0234905A-60C4-409B-B248-D63837DBAAAA}" type="presParOf" srcId="{43521656-DF40-4F02-A6E1-5F6121F9FF08}" destId="{3A7E4CCB-1C47-43F1-AD18-29E39CDAF70B}" srcOrd="0" destOrd="0" presId="urn:microsoft.com/office/officeart/2008/layout/SquareAccentList"/>
    <dgm:cxn modelId="{EFCCBDC0-718B-48F8-89A9-CB9FEF595545}" type="presParOf" srcId="{43521656-DF40-4F02-A6E1-5F6121F9FF08}" destId="{16FB65F1-255B-40BF-83AD-C8800EB14B29}" srcOrd="1" destOrd="0" presId="urn:microsoft.com/office/officeart/2008/layout/SquareAccentList"/>
    <dgm:cxn modelId="{18292CB9-CFC7-4F96-980A-38A9CF1C43D2}" type="presParOf" srcId="{112FD8C1-D0D4-4862-A11F-E6997E7A06A6}" destId="{AE0E3076-EFDF-4CB4-ABF3-1B1150974D31}" srcOrd="4" destOrd="0" presId="urn:microsoft.com/office/officeart/2008/layout/SquareAccentList"/>
    <dgm:cxn modelId="{E1BB2A5A-FE02-4739-A1F6-E8AE2C669B9F}" type="presParOf" srcId="{AE0E3076-EFDF-4CB4-ABF3-1B1150974D31}" destId="{6DCD31E5-73C9-4A6B-8A31-6F1A2A1956F1}" srcOrd="0" destOrd="0" presId="urn:microsoft.com/office/officeart/2008/layout/SquareAccentList"/>
    <dgm:cxn modelId="{B05F7992-7DDE-4A76-ADA5-8BE151C2352F}" type="presParOf" srcId="{AE0E3076-EFDF-4CB4-ABF3-1B1150974D31}" destId="{DDADCCCE-4A6B-41AA-B68E-77BF318B4494}" srcOrd="1" destOrd="0" presId="urn:microsoft.com/office/officeart/2008/layout/SquareAccentList"/>
    <dgm:cxn modelId="{396AA6AD-687B-4054-A4D9-B031CAC0B4E7}" type="presParOf" srcId="{112FD8C1-D0D4-4862-A11F-E6997E7A06A6}" destId="{24E4ECDC-2252-45A0-B094-A705495B3DEF}" srcOrd="5" destOrd="0" presId="urn:microsoft.com/office/officeart/2008/layout/SquareAccentList"/>
    <dgm:cxn modelId="{0E39FA4F-3364-447B-AA53-7D404CF0E4A2}" type="presParOf" srcId="{24E4ECDC-2252-45A0-B094-A705495B3DEF}" destId="{CE8A12DF-8BD8-4D74-9189-2ED4D5577B75}" srcOrd="0" destOrd="0" presId="urn:microsoft.com/office/officeart/2008/layout/SquareAccentList"/>
    <dgm:cxn modelId="{CD2DAB77-2E80-46FE-8E89-AEDF4FEFF056}" type="presParOf" srcId="{24E4ECDC-2252-45A0-B094-A705495B3DEF}" destId="{9DA9F00E-178A-4073-A452-D7CD7E449439}" srcOrd="1" destOrd="0" presId="urn:microsoft.com/office/officeart/2008/layout/SquareAccentList"/>
    <dgm:cxn modelId="{D8F245C4-0751-4BB0-BE74-37E98F310A8E}" type="presParOf" srcId="{112FD8C1-D0D4-4862-A11F-E6997E7A06A6}" destId="{B213F318-3B50-442A-A9E5-19D46A35839B}" srcOrd="6" destOrd="0" presId="urn:microsoft.com/office/officeart/2008/layout/SquareAccentList"/>
    <dgm:cxn modelId="{1D4D7C3D-C00F-42AF-A029-1D919359B25E}" type="presParOf" srcId="{B213F318-3B50-442A-A9E5-19D46A35839B}" destId="{21FBD98A-C757-457F-9876-51B7E0F2515D}" srcOrd="0" destOrd="0" presId="urn:microsoft.com/office/officeart/2008/layout/SquareAccentList"/>
    <dgm:cxn modelId="{A8E8D2AC-38C2-4908-B91B-45CB86F1C6C3}" type="presParOf" srcId="{B213F318-3B50-442A-A9E5-19D46A35839B}" destId="{5F046B12-BB20-4891-B576-E8F9312B97E5}"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355256-B18E-455B-9265-8EE594BDFAF3}" type="doc">
      <dgm:prSet loTypeId="urn:microsoft.com/office/officeart/2005/8/layout/hierarchy1" loCatId="hierarchy" qsTypeId="urn:microsoft.com/office/officeart/2009/2/quickstyle/3d8" qsCatId="3D" csTypeId="urn:microsoft.com/office/officeart/2005/8/colors/accent3_3" csCatId="accent3" phldr="1"/>
      <dgm:spPr/>
      <dgm:t>
        <a:bodyPr/>
        <a:lstStyle/>
        <a:p>
          <a:endParaRPr lang="en-US"/>
        </a:p>
      </dgm:t>
    </dgm:pt>
    <dgm:pt modelId="{F7FACFAD-83BD-43FA-861F-936BECD5940D}">
      <dgm:prSet phldrT="[Tekst]"/>
      <dgm:spPr/>
      <dgm:t>
        <a:bodyPr/>
        <a:lstStyle/>
        <a:p>
          <a:r>
            <a:rPr lang="hr-HR" smtClean="0"/>
            <a:t>Datotečni poslužitelj </a:t>
          </a:r>
        </a:p>
        <a:p>
          <a:r>
            <a:rPr lang="hr-HR" smtClean="0"/>
            <a:t>(Diskovni datotečni sustav NTFS)</a:t>
          </a:r>
          <a:endParaRPr lang="en-US"/>
        </a:p>
      </dgm:t>
    </dgm:pt>
    <dgm:pt modelId="{7D60A51C-9394-4E82-A38B-CAC6F398B3CB}" type="parTrans" cxnId="{7662D9F0-38C8-471B-8CDF-F953F446D3DC}">
      <dgm:prSet/>
      <dgm:spPr/>
      <dgm:t>
        <a:bodyPr/>
        <a:lstStyle/>
        <a:p>
          <a:endParaRPr lang="en-US"/>
        </a:p>
      </dgm:t>
    </dgm:pt>
    <dgm:pt modelId="{19C1E276-134F-4BE1-8C38-0456867D0288}" type="sibTrans" cxnId="{7662D9F0-38C8-471B-8CDF-F953F446D3DC}">
      <dgm:prSet/>
      <dgm:spPr/>
      <dgm:t>
        <a:bodyPr/>
        <a:lstStyle/>
        <a:p>
          <a:endParaRPr lang="en-US"/>
        </a:p>
      </dgm:t>
    </dgm:pt>
    <dgm:pt modelId="{2BB072D1-8DC7-482A-81B1-30A563D46982}" type="asst">
      <dgm:prSet phldrT="[Tekst]"/>
      <dgm:spPr/>
      <dgm:t>
        <a:bodyPr/>
        <a:lstStyle/>
        <a:p>
          <a:r>
            <a:rPr lang="hr-HR" smtClean="0"/>
            <a:t>Sustav za pohranu podataka </a:t>
          </a:r>
        </a:p>
        <a:p>
          <a:r>
            <a:rPr lang="hr-HR" smtClean="0"/>
            <a:t>„Digitalna arhiva”</a:t>
          </a:r>
          <a:endParaRPr lang="en-US"/>
        </a:p>
      </dgm:t>
    </dgm:pt>
    <dgm:pt modelId="{70E2E07E-5E1E-4480-9A1F-6497163852E9}" type="parTrans" cxnId="{78090B8B-ABAB-4918-9557-7410FC2ED86B}">
      <dgm:prSet/>
      <dgm:spPr/>
      <dgm:t>
        <a:bodyPr/>
        <a:lstStyle/>
        <a:p>
          <a:endParaRPr lang="en-US"/>
        </a:p>
      </dgm:t>
    </dgm:pt>
    <dgm:pt modelId="{17204E48-5DEF-4AFD-BE13-8AE50967DB83}" type="sibTrans" cxnId="{78090B8B-ABAB-4918-9557-7410FC2ED86B}">
      <dgm:prSet/>
      <dgm:spPr/>
      <dgm:t>
        <a:bodyPr/>
        <a:lstStyle/>
        <a:p>
          <a:endParaRPr lang="en-US"/>
        </a:p>
      </dgm:t>
    </dgm:pt>
    <dgm:pt modelId="{DE17AC56-DFC5-41FB-B1F7-0DED56C00045}">
      <dgm:prSet phldrT="[Tekst]"/>
      <dgm:spPr/>
      <dgm:t>
        <a:bodyPr/>
        <a:lstStyle/>
        <a:p>
          <a:r>
            <a:rPr lang="hr-HR" smtClean="0"/>
            <a:t> „Javno” </a:t>
          </a:r>
        </a:p>
      </dgm:t>
    </dgm:pt>
    <dgm:pt modelId="{EE4F6025-5585-461C-AEB6-75EA4DB38E02}" type="parTrans" cxnId="{8CD2192B-2CD3-4D29-8BA9-FEE69C1F7234}">
      <dgm:prSet/>
      <dgm:spPr/>
      <dgm:t>
        <a:bodyPr/>
        <a:lstStyle/>
        <a:p>
          <a:endParaRPr lang="en-US"/>
        </a:p>
      </dgm:t>
    </dgm:pt>
    <dgm:pt modelId="{F67F6A48-8A60-442C-B703-0E4F33B2CFAB}" type="sibTrans" cxnId="{8CD2192B-2CD3-4D29-8BA9-FEE69C1F7234}">
      <dgm:prSet/>
      <dgm:spPr/>
      <dgm:t>
        <a:bodyPr/>
        <a:lstStyle/>
        <a:p>
          <a:endParaRPr lang="en-US"/>
        </a:p>
      </dgm:t>
    </dgm:pt>
    <dgm:pt modelId="{83D4B7F0-96CF-404C-93C4-C6705DEE5EAC}">
      <dgm:prSet phldrT="[Tekst]"/>
      <dgm:spPr/>
      <dgm:t>
        <a:bodyPr/>
        <a:lstStyle/>
        <a:p>
          <a:r>
            <a:rPr lang="hr-HR" smtClean="0"/>
            <a:t>„Korisnici”</a:t>
          </a:r>
        </a:p>
      </dgm:t>
    </dgm:pt>
    <dgm:pt modelId="{3AB082AA-70B4-4AE6-937D-1CD9B931B57F}" type="parTrans" cxnId="{155B5721-6313-4BED-A823-EBEF3CE0A780}">
      <dgm:prSet/>
      <dgm:spPr/>
      <dgm:t>
        <a:bodyPr/>
        <a:lstStyle/>
        <a:p>
          <a:endParaRPr lang="en-US"/>
        </a:p>
      </dgm:t>
    </dgm:pt>
    <dgm:pt modelId="{0FA2F7C2-9D30-4166-99C5-B99B6B37F998}" type="sibTrans" cxnId="{155B5721-6313-4BED-A823-EBEF3CE0A780}">
      <dgm:prSet/>
      <dgm:spPr/>
      <dgm:t>
        <a:bodyPr/>
        <a:lstStyle/>
        <a:p>
          <a:endParaRPr lang="en-US"/>
        </a:p>
      </dgm:t>
    </dgm:pt>
    <dgm:pt modelId="{E9563E4D-4A55-4DCE-BE15-1BA149897B28}">
      <dgm:prSet phldrT="[Tekst]"/>
      <dgm:spPr/>
      <dgm:t>
        <a:bodyPr/>
        <a:lstStyle/>
        <a:p>
          <a:r>
            <a:rPr lang="hr-HR" smtClean="0"/>
            <a:t> „</a:t>
          </a:r>
          <a:r>
            <a:rPr lang="hr-HR" err="1" smtClean="0"/>
            <a:t>Das</a:t>
          </a:r>
          <a:r>
            <a:rPr lang="hr-HR" smtClean="0"/>
            <a:t>”</a:t>
          </a:r>
        </a:p>
      </dgm:t>
    </dgm:pt>
    <dgm:pt modelId="{E10C32EC-335F-416E-8D0F-B22A54D664C9}" type="parTrans" cxnId="{4B99067E-030A-4C5F-B88F-BBB2E7F5929F}">
      <dgm:prSet/>
      <dgm:spPr/>
      <dgm:t>
        <a:bodyPr/>
        <a:lstStyle/>
        <a:p>
          <a:endParaRPr lang="en-US"/>
        </a:p>
      </dgm:t>
    </dgm:pt>
    <dgm:pt modelId="{977D198D-B375-424C-BA75-F8AB73BD22E1}" type="sibTrans" cxnId="{4B99067E-030A-4C5F-B88F-BBB2E7F5929F}">
      <dgm:prSet/>
      <dgm:spPr/>
      <dgm:t>
        <a:bodyPr/>
        <a:lstStyle/>
        <a:p>
          <a:endParaRPr lang="en-US" dirty="0"/>
        </a:p>
      </dgm:t>
    </dgm:pt>
    <dgm:pt modelId="{7251C656-E7D8-4218-B345-581B3B74E46A}" type="asst">
      <dgm:prSet phldrT="[Tekst]"/>
      <dgm:spPr/>
      <dgm:t>
        <a:bodyPr/>
        <a:lstStyle/>
        <a:p>
          <a:r>
            <a:rPr lang="hr-HR" smtClean="0"/>
            <a:t>Mrežna mjesta</a:t>
          </a:r>
          <a:endParaRPr lang="en-US"/>
        </a:p>
      </dgm:t>
    </dgm:pt>
    <dgm:pt modelId="{EC610B71-A384-4370-8492-149E44E6426D}" type="parTrans" cxnId="{38DF901C-0059-4225-8015-06AB23546750}">
      <dgm:prSet/>
      <dgm:spPr/>
      <dgm:t>
        <a:bodyPr/>
        <a:lstStyle/>
        <a:p>
          <a:endParaRPr lang="en-US"/>
        </a:p>
      </dgm:t>
    </dgm:pt>
    <dgm:pt modelId="{6649A4E6-EA35-45AF-85FE-224386FD317C}" type="sibTrans" cxnId="{38DF901C-0059-4225-8015-06AB23546750}">
      <dgm:prSet/>
      <dgm:spPr/>
      <dgm:t>
        <a:bodyPr/>
        <a:lstStyle/>
        <a:p>
          <a:endParaRPr lang="en-US"/>
        </a:p>
      </dgm:t>
    </dgm:pt>
    <dgm:pt modelId="{48AE6C76-7D1C-41D0-B1BC-5C507F6B645A}" type="pres">
      <dgm:prSet presAssocID="{DE355256-B18E-455B-9265-8EE594BDFAF3}" presName="hierChild1" presStyleCnt="0">
        <dgm:presLayoutVars>
          <dgm:chPref val="1"/>
          <dgm:dir/>
          <dgm:animOne val="branch"/>
          <dgm:animLvl val="lvl"/>
          <dgm:resizeHandles/>
        </dgm:presLayoutVars>
      </dgm:prSet>
      <dgm:spPr/>
      <dgm:t>
        <a:bodyPr/>
        <a:lstStyle/>
        <a:p>
          <a:endParaRPr lang="en-US"/>
        </a:p>
      </dgm:t>
    </dgm:pt>
    <dgm:pt modelId="{BAE8C1AC-9ED2-43E2-8AC9-FC4572510154}" type="pres">
      <dgm:prSet presAssocID="{F7FACFAD-83BD-43FA-861F-936BECD5940D}" presName="hierRoot1" presStyleCnt="0"/>
      <dgm:spPr/>
      <dgm:t>
        <a:bodyPr/>
        <a:lstStyle/>
        <a:p>
          <a:endParaRPr lang="en-US"/>
        </a:p>
      </dgm:t>
    </dgm:pt>
    <dgm:pt modelId="{B83811B8-C155-4EE3-9680-86B25AF46AC8}" type="pres">
      <dgm:prSet presAssocID="{F7FACFAD-83BD-43FA-861F-936BECD5940D}" presName="composite" presStyleCnt="0"/>
      <dgm:spPr/>
      <dgm:t>
        <a:bodyPr/>
        <a:lstStyle/>
        <a:p>
          <a:endParaRPr lang="en-US"/>
        </a:p>
      </dgm:t>
    </dgm:pt>
    <dgm:pt modelId="{33582800-5656-4A5A-918B-F48CC4AACA2E}" type="pres">
      <dgm:prSet presAssocID="{F7FACFAD-83BD-43FA-861F-936BECD5940D}" presName="background" presStyleLbl="node0" presStyleIdx="0" presStyleCnt="1"/>
      <dgm:spPr/>
      <dgm:t>
        <a:bodyPr/>
        <a:lstStyle/>
        <a:p>
          <a:endParaRPr lang="en-US"/>
        </a:p>
      </dgm:t>
    </dgm:pt>
    <dgm:pt modelId="{7BB6C240-B98F-4C5F-8186-E874C1BBC2CE}" type="pres">
      <dgm:prSet presAssocID="{F7FACFAD-83BD-43FA-861F-936BECD5940D}" presName="text" presStyleLbl="fgAcc0" presStyleIdx="0" presStyleCnt="1" custLinFactNeighborX="4257" custLinFactNeighborY="-23">
        <dgm:presLayoutVars>
          <dgm:chPref val="3"/>
        </dgm:presLayoutVars>
      </dgm:prSet>
      <dgm:spPr/>
      <dgm:t>
        <a:bodyPr/>
        <a:lstStyle/>
        <a:p>
          <a:endParaRPr lang="en-US"/>
        </a:p>
      </dgm:t>
    </dgm:pt>
    <dgm:pt modelId="{11177221-CBF9-4F5F-9627-B2E8D1E036CA}" type="pres">
      <dgm:prSet presAssocID="{F7FACFAD-83BD-43FA-861F-936BECD5940D}" presName="hierChild2" presStyleCnt="0"/>
      <dgm:spPr/>
      <dgm:t>
        <a:bodyPr/>
        <a:lstStyle/>
        <a:p>
          <a:endParaRPr lang="en-US"/>
        </a:p>
      </dgm:t>
    </dgm:pt>
    <dgm:pt modelId="{817EEA0F-01FE-45BE-9B22-AED95FFD68DE}" type="pres">
      <dgm:prSet presAssocID="{70E2E07E-5E1E-4480-9A1F-6497163852E9}" presName="Name10" presStyleLbl="parChTrans1D2" presStyleIdx="0" presStyleCnt="2"/>
      <dgm:spPr/>
      <dgm:t>
        <a:bodyPr/>
        <a:lstStyle/>
        <a:p>
          <a:endParaRPr lang="en-US"/>
        </a:p>
      </dgm:t>
    </dgm:pt>
    <dgm:pt modelId="{A64B7C8B-8E25-432F-8AEF-D1A3CCD2456E}" type="pres">
      <dgm:prSet presAssocID="{2BB072D1-8DC7-482A-81B1-30A563D46982}" presName="hierRoot2" presStyleCnt="0"/>
      <dgm:spPr/>
      <dgm:t>
        <a:bodyPr/>
        <a:lstStyle/>
        <a:p>
          <a:endParaRPr lang="en-US"/>
        </a:p>
      </dgm:t>
    </dgm:pt>
    <dgm:pt modelId="{398B841D-4209-4AE5-880C-98E514F1B9CB}" type="pres">
      <dgm:prSet presAssocID="{2BB072D1-8DC7-482A-81B1-30A563D46982}" presName="composite2" presStyleCnt="0"/>
      <dgm:spPr/>
      <dgm:t>
        <a:bodyPr/>
        <a:lstStyle/>
        <a:p>
          <a:endParaRPr lang="en-US"/>
        </a:p>
      </dgm:t>
    </dgm:pt>
    <dgm:pt modelId="{023897D6-1C92-4BAF-BF72-8C931B746BF9}" type="pres">
      <dgm:prSet presAssocID="{2BB072D1-8DC7-482A-81B1-30A563D46982}" presName="background2" presStyleLbl="asst1" presStyleIdx="0" presStyleCnt="2"/>
      <dgm:spPr/>
      <dgm:t>
        <a:bodyPr/>
        <a:lstStyle/>
        <a:p>
          <a:endParaRPr lang="en-US"/>
        </a:p>
      </dgm:t>
    </dgm:pt>
    <dgm:pt modelId="{0259DD9B-4028-4C19-AD7D-85E8B2819B43}" type="pres">
      <dgm:prSet presAssocID="{2BB072D1-8DC7-482A-81B1-30A563D46982}" presName="text2" presStyleLbl="fgAcc2" presStyleIdx="0" presStyleCnt="2">
        <dgm:presLayoutVars>
          <dgm:chPref val="3"/>
        </dgm:presLayoutVars>
      </dgm:prSet>
      <dgm:spPr/>
      <dgm:t>
        <a:bodyPr/>
        <a:lstStyle/>
        <a:p>
          <a:endParaRPr lang="en-US"/>
        </a:p>
      </dgm:t>
    </dgm:pt>
    <dgm:pt modelId="{857FD62E-CC92-495B-B80F-80AA9A9E0261}" type="pres">
      <dgm:prSet presAssocID="{2BB072D1-8DC7-482A-81B1-30A563D46982}" presName="hierChild3" presStyleCnt="0"/>
      <dgm:spPr/>
      <dgm:t>
        <a:bodyPr/>
        <a:lstStyle/>
        <a:p>
          <a:endParaRPr lang="en-US"/>
        </a:p>
      </dgm:t>
    </dgm:pt>
    <dgm:pt modelId="{264FD52B-B503-4FA5-81DD-22FFB20CDDA4}" type="pres">
      <dgm:prSet presAssocID="{EC610B71-A384-4370-8492-149E44E6426D}" presName="Name10" presStyleLbl="parChTrans1D2" presStyleIdx="1" presStyleCnt="2"/>
      <dgm:spPr/>
      <dgm:t>
        <a:bodyPr/>
        <a:lstStyle/>
        <a:p>
          <a:endParaRPr lang="en-US"/>
        </a:p>
      </dgm:t>
    </dgm:pt>
    <dgm:pt modelId="{BAAF5390-F9BC-4403-8706-92D33360279F}" type="pres">
      <dgm:prSet presAssocID="{7251C656-E7D8-4218-B345-581B3B74E46A}" presName="hierRoot2" presStyleCnt="0"/>
      <dgm:spPr/>
      <dgm:t>
        <a:bodyPr/>
        <a:lstStyle/>
        <a:p>
          <a:endParaRPr lang="en-US"/>
        </a:p>
      </dgm:t>
    </dgm:pt>
    <dgm:pt modelId="{6F26B36A-DDB7-47F6-AC9D-A7DFC115C898}" type="pres">
      <dgm:prSet presAssocID="{7251C656-E7D8-4218-B345-581B3B74E46A}" presName="composite2" presStyleCnt="0"/>
      <dgm:spPr/>
      <dgm:t>
        <a:bodyPr/>
        <a:lstStyle/>
        <a:p>
          <a:endParaRPr lang="en-US"/>
        </a:p>
      </dgm:t>
    </dgm:pt>
    <dgm:pt modelId="{CEB7380E-4931-4C8A-B2C2-42775AE9AC7E}" type="pres">
      <dgm:prSet presAssocID="{7251C656-E7D8-4218-B345-581B3B74E46A}" presName="background2" presStyleLbl="asst1" presStyleIdx="1" presStyleCnt="2"/>
      <dgm:spPr/>
      <dgm:t>
        <a:bodyPr/>
        <a:lstStyle/>
        <a:p>
          <a:endParaRPr lang="en-US"/>
        </a:p>
      </dgm:t>
    </dgm:pt>
    <dgm:pt modelId="{3CC17C09-80BD-43D8-BA4E-4F97994FA272}" type="pres">
      <dgm:prSet presAssocID="{7251C656-E7D8-4218-B345-581B3B74E46A}" presName="text2" presStyleLbl="fgAcc2" presStyleIdx="1" presStyleCnt="2">
        <dgm:presLayoutVars>
          <dgm:chPref val="3"/>
        </dgm:presLayoutVars>
      </dgm:prSet>
      <dgm:spPr/>
      <dgm:t>
        <a:bodyPr/>
        <a:lstStyle/>
        <a:p>
          <a:endParaRPr lang="en-US"/>
        </a:p>
      </dgm:t>
    </dgm:pt>
    <dgm:pt modelId="{AD547464-30FD-4BBF-AC32-094EDE1C8633}" type="pres">
      <dgm:prSet presAssocID="{7251C656-E7D8-4218-B345-581B3B74E46A}" presName="hierChild3" presStyleCnt="0"/>
      <dgm:spPr/>
      <dgm:t>
        <a:bodyPr/>
        <a:lstStyle/>
        <a:p>
          <a:endParaRPr lang="en-US"/>
        </a:p>
      </dgm:t>
    </dgm:pt>
    <dgm:pt modelId="{34AC04FC-BC37-45DC-BCEF-71A1D7D872CE}" type="pres">
      <dgm:prSet presAssocID="{EE4F6025-5585-461C-AEB6-75EA4DB38E02}" presName="Name17" presStyleLbl="parChTrans1D3" presStyleIdx="0" presStyleCnt="3"/>
      <dgm:spPr/>
      <dgm:t>
        <a:bodyPr/>
        <a:lstStyle/>
        <a:p>
          <a:endParaRPr lang="en-US"/>
        </a:p>
      </dgm:t>
    </dgm:pt>
    <dgm:pt modelId="{01BBAF5D-9DD6-402C-9DD7-4BD5DD8DB8B5}" type="pres">
      <dgm:prSet presAssocID="{DE17AC56-DFC5-41FB-B1F7-0DED56C00045}" presName="hierRoot3" presStyleCnt="0"/>
      <dgm:spPr/>
      <dgm:t>
        <a:bodyPr/>
        <a:lstStyle/>
        <a:p>
          <a:endParaRPr lang="en-US"/>
        </a:p>
      </dgm:t>
    </dgm:pt>
    <dgm:pt modelId="{57779C6D-9338-4623-ADBB-5D73B6EF114F}" type="pres">
      <dgm:prSet presAssocID="{DE17AC56-DFC5-41FB-B1F7-0DED56C00045}" presName="composite3" presStyleCnt="0"/>
      <dgm:spPr/>
      <dgm:t>
        <a:bodyPr/>
        <a:lstStyle/>
        <a:p>
          <a:endParaRPr lang="en-US"/>
        </a:p>
      </dgm:t>
    </dgm:pt>
    <dgm:pt modelId="{CCDED60C-38E0-4A7F-B26A-9E57D67B6FBD}" type="pres">
      <dgm:prSet presAssocID="{DE17AC56-DFC5-41FB-B1F7-0DED56C00045}" presName="background3" presStyleLbl="node3" presStyleIdx="0" presStyleCnt="3"/>
      <dgm:spPr/>
      <dgm:t>
        <a:bodyPr/>
        <a:lstStyle/>
        <a:p>
          <a:endParaRPr lang="en-US"/>
        </a:p>
      </dgm:t>
    </dgm:pt>
    <dgm:pt modelId="{8030E16E-3BF8-4925-9670-D0DB5534989F}" type="pres">
      <dgm:prSet presAssocID="{DE17AC56-DFC5-41FB-B1F7-0DED56C00045}" presName="text3" presStyleLbl="fgAcc3" presStyleIdx="0" presStyleCnt="3">
        <dgm:presLayoutVars>
          <dgm:chPref val="3"/>
        </dgm:presLayoutVars>
      </dgm:prSet>
      <dgm:spPr/>
      <dgm:t>
        <a:bodyPr/>
        <a:lstStyle/>
        <a:p>
          <a:endParaRPr lang="en-US"/>
        </a:p>
      </dgm:t>
    </dgm:pt>
    <dgm:pt modelId="{5F3B50A9-4B29-4C6D-95AB-1770A45C1842}" type="pres">
      <dgm:prSet presAssocID="{DE17AC56-DFC5-41FB-B1F7-0DED56C00045}" presName="hierChild4" presStyleCnt="0"/>
      <dgm:spPr/>
      <dgm:t>
        <a:bodyPr/>
        <a:lstStyle/>
        <a:p>
          <a:endParaRPr lang="en-US"/>
        </a:p>
      </dgm:t>
    </dgm:pt>
    <dgm:pt modelId="{EE84F177-B080-4F45-9303-062E283A0964}" type="pres">
      <dgm:prSet presAssocID="{3AB082AA-70B4-4AE6-937D-1CD9B931B57F}" presName="Name17" presStyleLbl="parChTrans1D3" presStyleIdx="1" presStyleCnt="3"/>
      <dgm:spPr/>
      <dgm:t>
        <a:bodyPr/>
        <a:lstStyle/>
        <a:p>
          <a:endParaRPr lang="en-US"/>
        </a:p>
      </dgm:t>
    </dgm:pt>
    <dgm:pt modelId="{366EF36A-E9CF-43AB-A1D1-B4AF3B1053C5}" type="pres">
      <dgm:prSet presAssocID="{83D4B7F0-96CF-404C-93C4-C6705DEE5EAC}" presName="hierRoot3" presStyleCnt="0"/>
      <dgm:spPr/>
      <dgm:t>
        <a:bodyPr/>
        <a:lstStyle/>
        <a:p>
          <a:endParaRPr lang="en-US"/>
        </a:p>
      </dgm:t>
    </dgm:pt>
    <dgm:pt modelId="{1BCAD4BF-0D2C-4566-AADB-FB349E176AE3}" type="pres">
      <dgm:prSet presAssocID="{83D4B7F0-96CF-404C-93C4-C6705DEE5EAC}" presName="composite3" presStyleCnt="0"/>
      <dgm:spPr/>
      <dgm:t>
        <a:bodyPr/>
        <a:lstStyle/>
        <a:p>
          <a:endParaRPr lang="en-US"/>
        </a:p>
      </dgm:t>
    </dgm:pt>
    <dgm:pt modelId="{5C63D943-E540-49DD-AF46-7CFECD877D87}" type="pres">
      <dgm:prSet presAssocID="{83D4B7F0-96CF-404C-93C4-C6705DEE5EAC}" presName="background3" presStyleLbl="node3" presStyleIdx="1" presStyleCnt="3"/>
      <dgm:spPr/>
      <dgm:t>
        <a:bodyPr/>
        <a:lstStyle/>
        <a:p>
          <a:endParaRPr lang="en-US"/>
        </a:p>
      </dgm:t>
    </dgm:pt>
    <dgm:pt modelId="{F7AAF72C-66CB-451F-ACD2-9083BAA07C87}" type="pres">
      <dgm:prSet presAssocID="{83D4B7F0-96CF-404C-93C4-C6705DEE5EAC}" presName="text3" presStyleLbl="fgAcc3" presStyleIdx="1" presStyleCnt="3">
        <dgm:presLayoutVars>
          <dgm:chPref val="3"/>
        </dgm:presLayoutVars>
      </dgm:prSet>
      <dgm:spPr/>
      <dgm:t>
        <a:bodyPr/>
        <a:lstStyle/>
        <a:p>
          <a:endParaRPr lang="en-US"/>
        </a:p>
      </dgm:t>
    </dgm:pt>
    <dgm:pt modelId="{C8CEEE61-89AB-4547-8271-B733BBCE82EC}" type="pres">
      <dgm:prSet presAssocID="{83D4B7F0-96CF-404C-93C4-C6705DEE5EAC}" presName="hierChild4" presStyleCnt="0"/>
      <dgm:spPr/>
      <dgm:t>
        <a:bodyPr/>
        <a:lstStyle/>
        <a:p>
          <a:endParaRPr lang="en-US"/>
        </a:p>
      </dgm:t>
    </dgm:pt>
    <dgm:pt modelId="{5CDF4CDC-BF39-4C12-9155-E028BE6B5598}" type="pres">
      <dgm:prSet presAssocID="{E10C32EC-335F-416E-8D0F-B22A54D664C9}" presName="Name17" presStyleLbl="parChTrans1D3" presStyleIdx="2" presStyleCnt="3"/>
      <dgm:spPr/>
      <dgm:t>
        <a:bodyPr/>
        <a:lstStyle/>
        <a:p>
          <a:endParaRPr lang="en-US"/>
        </a:p>
      </dgm:t>
    </dgm:pt>
    <dgm:pt modelId="{08502CD4-ECD6-428D-9B07-BEA43E324E44}" type="pres">
      <dgm:prSet presAssocID="{E9563E4D-4A55-4DCE-BE15-1BA149897B28}" presName="hierRoot3" presStyleCnt="0"/>
      <dgm:spPr/>
      <dgm:t>
        <a:bodyPr/>
        <a:lstStyle/>
        <a:p>
          <a:endParaRPr lang="en-US"/>
        </a:p>
      </dgm:t>
    </dgm:pt>
    <dgm:pt modelId="{BE7A7DC0-6F7B-4C0D-91EC-9022E095EA12}" type="pres">
      <dgm:prSet presAssocID="{E9563E4D-4A55-4DCE-BE15-1BA149897B28}" presName="composite3" presStyleCnt="0"/>
      <dgm:spPr/>
      <dgm:t>
        <a:bodyPr/>
        <a:lstStyle/>
        <a:p>
          <a:endParaRPr lang="en-US"/>
        </a:p>
      </dgm:t>
    </dgm:pt>
    <dgm:pt modelId="{4F362FA2-20B2-4C72-9B6E-CE1801193BBC}" type="pres">
      <dgm:prSet presAssocID="{E9563E4D-4A55-4DCE-BE15-1BA149897B28}" presName="background3" presStyleLbl="node3" presStyleIdx="2" presStyleCnt="3"/>
      <dgm:spPr/>
      <dgm:t>
        <a:bodyPr/>
        <a:lstStyle/>
        <a:p>
          <a:endParaRPr lang="en-US"/>
        </a:p>
      </dgm:t>
    </dgm:pt>
    <dgm:pt modelId="{4B50271D-BD8E-4139-A5A8-6A7EBAD7E092}" type="pres">
      <dgm:prSet presAssocID="{E9563E4D-4A55-4DCE-BE15-1BA149897B28}" presName="text3" presStyleLbl="fgAcc3" presStyleIdx="2" presStyleCnt="3">
        <dgm:presLayoutVars>
          <dgm:chPref val="3"/>
        </dgm:presLayoutVars>
      </dgm:prSet>
      <dgm:spPr/>
      <dgm:t>
        <a:bodyPr/>
        <a:lstStyle/>
        <a:p>
          <a:endParaRPr lang="en-US"/>
        </a:p>
      </dgm:t>
    </dgm:pt>
    <dgm:pt modelId="{71710ACE-CF9E-4DDF-9CBE-8882B6BCE100}" type="pres">
      <dgm:prSet presAssocID="{E9563E4D-4A55-4DCE-BE15-1BA149897B28}" presName="hierChild4" presStyleCnt="0"/>
      <dgm:spPr/>
      <dgm:t>
        <a:bodyPr/>
        <a:lstStyle/>
        <a:p>
          <a:endParaRPr lang="en-US"/>
        </a:p>
      </dgm:t>
    </dgm:pt>
  </dgm:ptLst>
  <dgm:cxnLst>
    <dgm:cxn modelId="{E29DFE88-B148-4BAD-906A-988F81B89257}" type="presOf" srcId="{70E2E07E-5E1E-4480-9A1F-6497163852E9}" destId="{817EEA0F-01FE-45BE-9B22-AED95FFD68DE}" srcOrd="0" destOrd="0" presId="urn:microsoft.com/office/officeart/2005/8/layout/hierarchy1"/>
    <dgm:cxn modelId="{FE79D755-ABB9-415B-A5AC-6E5E6582B43A}" type="presOf" srcId="{83D4B7F0-96CF-404C-93C4-C6705DEE5EAC}" destId="{F7AAF72C-66CB-451F-ACD2-9083BAA07C87}" srcOrd="0" destOrd="0" presId="urn:microsoft.com/office/officeart/2005/8/layout/hierarchy1"/>
    <dgm:cxn modelId="{78090B8B-ABAB-4918-9557-7410FC2ED86B}" srcId="{F7FACFAD-83BD-43FA-861F-936BECD5940D}" destId="{2BB072D1-8DC7-482A-81B1-30A563D46982}" srcOrd="0" destOrd="0" parTransId="{70E2E07E-5E1E-4480-9A1F-6497163852E9}" sibTransId="{17204E48-5DEF-4AFD-BE13-8AE50967DB83}"/>
    <dgm:cxn modelId="{4B99067E-030A-4C5F-B88F-BBB2E7F5929F}" srcId="{7251C656-E7D8-4218-B345-581B3B74E46A}" destId="{E9563E4D-4A55-4DCE-BE15-1BA149897B28}" srcOrd="2" destOrd="0" parTransId="{E10C32EC-335F-416E-8D0F-B22A54D664C9}" sibTransId="{977D198D-B375-424C-BA75-F8AB73BD22E1}"/>
    <dgm:cxn modelId="{155B5721-6313-4BED-A823-EBEF3CE0A780}" srcId="{7251C656-E7D8-4218-B345-581B3B74E46A}" destId="{83D4B7F0-96CF-404C-93C4-C6705DEE5EAC}" srcOrd="1" destOrd="0" parTransId="{3AB082AA-70B4-4AE6-937D-1CD9B931B57F}" sibTransId="{0FA2F7C2-9D30-4166-99C5-B99B6B37F998}"/>
    <dgm:cxn modelId="{9631DF28-2103-430E-AEA4-EC620FB2A233}" type="presOf" srcId="{3AB082AA-70B4-4AE6-937D-1CD9B931B57F}" destId="{EE84F177-B080-4F45-9303-062E283A0964}" srcOrd="0" destOrd="0" presId="urn:microsoft.com/office/officeart/2005/8/layout/hierarchy1"/>
    <dgm:cxn modelId="{2AD471FE-E542-4B20-9C4E-B668FA29CD59}" type="presOf" srcId="{2BB072D1-8DC7-482A-81B1-30A563D46982}" destId="{0259DD9B-4028-4C19-AD7D-85E8B2819B43}" srcOrd="0" destOrd="0" presId="urn:microsoft.com/office/officeart/2005/8/layout/hierarchy1"/>
    <dgm:cxn modelId="{7662D9F0-38C8-471B-8CDF-F953F446D3DC}" srcId="{DE355256-B18E-455B-9265-8EE594BDFAF3}" destId="{F7FACFAD-83BD-43FA-861F-936BECD5940D}" srcOrd="0" destOrd="0" parTransId="{7D60A51C-9394-4E82-A38B-CAC6F398B3CB}" sibTransId="{19C1E276-134F-4BE1-8C38-0456867D0288}"/>
    <dgm:cxn modelId="{8599D81E-723B-4FE3-9FC8-5A7C75BBB69B}" type="presOf" srcId="{7251C656-E7D8-4218-B345-581B3B74E46A}" destId="{3CC17C09-80BD-43D8-BA4E-4F97994FA272}" srcOrd="0" destOrd="0" presId="urn:microsoft.com/office/officeart/2005/8/layout/hierarchy1"/>
    <dgm:cxn modelId="{40FD476A-C81D-4366-A8FF-893A785BC7FC}" type="presOf" srcId="{DE355256-B18E-455B-9265-8EE594BDFAF3}" destId="{48AE6C76-7D1C-41D0-B1BC-5C507F6B645A}" srcOrd="0" destOrd="0" presId="urn:microsoft.com/office/officeart/2005/8/layout/hierarchy1"/>
    <dgm:cxn modelId="{BE41EF43-BFA0-4C77-94B2-EAE162D898DD}" type="presOf" srcId="{DE17AC56-DFC5-41FB-B1F7-0DED56C00045}" destId="{8030E16E-3BF8-4925-9670-D0DB5534989F}" srcOrd="0" destOrd="0" presId="urn:microsoft.com/office/officeart/2005/8/layout/hierarchy1"/>
    <dgm:cxn modelId="{E3F374C6-4468-4FD5-99FC-B27F358BE4F3}" type="presOf" srcId="{F7FACFAD-83BD-43FA-861F-936BECD5940D}" destId="{7BB6C240-B98F-4C5F-8186-E874C1BBC2CE}" srcOrd="0" destOrd="0" presId="urn:microsoft.com/office/officeart/2005/8/layout/hierarchy1"/>
    <dgm:cxn modelId="{7893BC76-A422-47F3-BE00-289DE08070CA}" type="presOf" srcId="{EC610B71-A384-4370-8492-149E44E6426D}" destId="{264FD52B-B503-4FA5-81DD-22FFB20CDDA4}" srcOrd="0" destOrd="0" presId="urn:microsoft.com/office/officeart/2005/8/layout/hierarchy1"/>
    <dgm:cxn modelId="{38DF901C-0059-4225-8015-06AB23546750}" srcId="{F7FACFAD-83BD-43FA-861F-936BECD5940D}" destId="{7251C656-E7D8-4218-B345-581B3B74E46A}" srcOrd="1" destOrd="0" parTransId="{EC610B71-A384-4370-8492-149E44E6426D}" sibTransId="{6649A4E6-EA35-45AF-85FE-224386FD317C}"/>
    <dgm:cxn modelId="{011C0A38-23B3-4A58-92E0-48CB33AA8397}" type="presOf" srcId="{E10C32EC-335F-416E-8D0F-B22A54D664C9}" destId="{5CDF4CDC-BF39-4C12-9155-E028BE6B5598}" srcOrd="0" destOrd="0" presId="urn:microsoft.com/office/officeart/2005/8/layout/hierarchy1"/>
    <dgm:cxn modelId="{B8A1E620-1C66-4936-A3DF-0EC1A13E8518}" type="presOf" srcId="{E9563E4D-4A55-4DCE-BE15-1BA149897B28}" destId="{4B50271D-BD8E-4139-A5A8-6A7EBAD7E092}" srcOrd="0" destOrd="0" presId="urn:microsoft.com/office/officeart/2005/8/layout/hierarchy1"/>
    <dgm:cxn modelId="{F848C9B8-0E14-40C1-B615-71728F25ADD3}" type="presOf" srcId="{EE4F6025-5585-461C-AEB6-75EA4DB38E02}" destId="{34AC04FC-BC37-45DC-BCEF-71A1D7D872CE}" srcOrd="0" destOrd="0" presId="urn:microsoft.com/office/officeart/2005/8/layout/hierarchy1"/>
    <dgm:cxn modelId="{8CD2192B-2CD3-4D29-8BA9-FEE69C1F7234}" srcId="{7251C656-E7D8-4218-B345-581B3B74E46A}" destId="{DE17AC56-DFC5-41FB-B1F7-0DED56C00045}" srcOrd="0" destOrd="0" parTransId="{EE4F6025-5585-461C-AEB6-75EA4DB38E02}" sibTransId="{F67F6A48-8A60-442C-B703-0E4F33B2CFAB}"/>
    <dgm:cxn modelId="{30065873-E924-4456-9588-8BBA23686B03}" type="presParOf" srcId="{48AE6C76-7D1C-41D0-B1BC-5C507F6B645A}" destId="{BAE8C1AC-9ED2-43E2-8AC9-FC4572510154}" srcOrd="0" destOrd="0" presId="urn:microsoft.com/office/officeart/2005/8/layout/hierarchy1"/>
    <dgm:cxn modelId="{40F82086-DB71-49D7-89E6-96EEE6376921}" type="presParOf" srcId="{BAE8C1AC-9ED2-43E2-8AC9-FC4572510154}" destId="{B83811B8-C155-4EE3-9680-86B25AF46AC8}" srcOrd="0" destOrd="0" presId="urn:microsoft.com/office/officeart/2005/8/layout/hierarchy1"/>
    <dgm:cxn modelId="{04961571-2F47-438A-960A-69615890C4C7}" type="presParOf" srcId="{B83811B8-C155-4EE3-9680-86B25AF46AC8}" destId="{33582800-5656-4A5A-918B-F48CC4AACA2E}" srcOrd="0" destOrd="0" presId="urn:microsoft.com/office/officeart/2005/8/layout/hierarchy1"/>
    <dgm:cxn modelId="{E1645E67-C83C-4EF2-8174-D896A586AFB0}" type="presParOf" srcId="{B83811B8-C155-4EE3-9680-86B25AF46AC8}" destId="{7BB6C240-B98F-4C5F-8186-E874C1BBC2CE}" srcOrd="1" destOrd="0" presId="urn:microsoft.com/office/officeart/2005/8/layout/hierarchy1"/>
    <dgm:cxn modelId="{3459B947-DBB6-4BE8-9650-AB7C0236E7CA}" type="presParOf" srcId="{BAE8C1AC-9ED2-43E2-8AC9-FC4572510154}" destId="{11177221-CBF9-4F5F-9627-B2E8D1E036CA}" srcOrd="1" destOrd="0" presId="urn:microsoft.com/office/officeart/2005/8/layout/hierarchy1"/>
    <dgm:cxn modelId="{5381DD10-209B-4BCF-B8E2-DDF51349074F}" type="presParOf" srcId="{11177221-CBF9-4F5F-9627-B2E8D1E036CA}" destId="{817EEA0F-01FE-45BE-9B22-AED95FFD68DE}" srcOrd="0" destOrd="0" presId="urn:microsoft.com/office/officeart/2005/8/layout/hierarchy1"/>
    <dgm:cxn modelId="{B2D38CDA-D3EE-49C1-BC2B-7AD1A1C24B49}" type="presParOf" srcId="{11177221-CBF9-4F5F-9627-B2E8D1E036CA}" destId="{A64B7C8B-8E25-432F-8AEF-D1A3CCD2456E}" srcOrd="1" destOrd="0" presId="urn:microsoft.com/office/officeart/2005/8/layout/hierarchy1"/>
    <dgm:cxn modelId="{F127BE27-075E-4F49-B939-F109FEC16D3F}" type="presParOf" srcId="{A64B7C8B-8E25-432F-8AEF-D1A3CCD2456E}" destId="{398B841D-4209-4AE5-880C-98E514F1B9CB}" srcOrd="0" destOrd="0" presId="urn:microsoft.com/office/officeart/2005/8/layout/hierarchy1"/>
    <dgm:cxn modelId="{5C26621F-B90A-445C-B0BA-96D04803A615}" type="presParOf" srcId="{398B841D-4209-4AE5-880C-98E514F1B9CB}" destId="{023897D6-1C92-4BAF-BF72-8C931B746BF9}" srcOrd="0" destOrd="0" presId="urn:microsoft.com/office/officeart/2005/8/layout/hierarchy1"/>
    <dgm:cxn modelId="{52D7C98E-6E4B-4DEB-B975-7D7A93631D84}" type="presParOf" srcId="{398B841D-4209-4AE5-880C-98E514F1B9CB}" destId="{0259DD9B-4028-4C19-AD7D-85E8B2819B43}" srcOrd="1" destOrd="0" presId="urn:microsoft.com/office/officeart/2005/8/layout/hierarchy1"/>
    <dgm:cxn modelId="{3A35F163-D530-4900-A34B-9D9015FEF799}" type="presParOf" srcId="{A64B7C8B-8E25-432F-8AEF-D1A3CCD2456E}" destId="{857FD62E-CC92-495B-B80F-80AA9A9E0261}" srcOrd="1" destOrd="0" presId="urn:microsoft.com/office/officeart/2005/8/layout/hierarchy1"/>
    <dgm:cxn modelId="{40B3F6E2-BE25-4FA0-8210-2D8E8E7FFF5E}" type="presParOf" srcId="{11177221-CBF9-4F5F-9627-B2E8D1E036CA}" destId="{264FD52B-B503-4FA5-81DD-22FFB20CDDA4}" srcOrd="2" destOrd="0" presId="urn:microsoft.com/office/officeart/2005/8/layout/hierarchy1"/>
    <dgm:cxn modelId="{256BA154-BD5E-465E-B05B-9445627E3563}" type="presParOf" srcId="{11177221-CBF9-4F5F-9627-B2E8D1E036CA}" destId="{BAAF5390-F9BC-4403-8706-92D33360279F}" srcOrd="3" destOrd="0" presId="urn:microsoft.com/office/officeart/2005/8/layout/hierarchy1"/>
    <dgm:cxn modelId="{3468165A-49BF-4DE6-BED4-21AE689F3749}" type="presParOf" srcId="{BAAF5390-F9BC-4403-8706-92D33360279F}" destId="{6F26B36A-DDB7-47F6-AC9D-A7DFC115C898}" srcOrd="0" destOrd="0" presId="urn:microsoft.com/office/officeart/2005/8/layout/hierarchy1"/>
    <dgm:cxn modelId="{AD9482F2-B209-498B-AE82-97F73987FA69}" type="presParOf" srcId="{6F26B36A-DDB7-47F6-AC9D-A7DFC115C898}" destId="{CEB7380E-4931-4C8A-B2C2-42775AE9AC7E}" srcOrd="0" destOrd="0" presId="urn:microsoft.com/office/officeart/2005/8/layout/hierarchy1"/>
    <dgm:cxn modelId="{A37F6FE7-7DB5-4F51-A45B-B9A7FC12A678}" type="presParOf" srcId="{6F26B36A-DDB7-47F6-AC9D-A7DFC115C898}" destId="{3CC17C09-80BD-43D8-BA4E-4F97994FA272}" srcOrd="1" destOrd="0" presId="urn:microsoft.com/office/officeart/2005/8/layout/hierarchy1"/>
    <dgm:cxn modelId="{8D9AA70B-8F40-4674-8FA8-4195F3583665}" type="presParOf" srcId="{BAAF5390-F9BC-4403-8706-92D33360279F}" destId="{AD547464-30FD-4BBF-AC32-094EDE1C8633}" srcOrd="1" destOrd="0" presId="urn:microsoft.com/office/officeart/2005/8/layout/hierarchy1"/>
    <dgm:cxn modelId="{14C3A397-A867-4C6E-90A2-2992B2E724AB}" type="presParOf" srcId="{AD547464-30FD-4BBF-AC32-094EDE1C8633}" destId="{34AC04FC-BC37-45DC-BCEF-71A1D7D872CE}" srcOrd="0" destOrd="0" presId="urn:microsoft.com/office/officeart/2005/8/layout/hierarchy1"/>
    <dgm:cxn modelId="{3C478B14-65F8-44D0-A315-66F1634F6001}" type="presParOf" srcId="{AD547464-30FD-4BBF-AC32-094EDE1C8633}" destId="{01BBAF5D-9DD6-402C-9DD7-4BD5DD8DB8B5}" srcOrd="1" destOrd="0" presId="urn:microsoft.com/office/officeart/2005/8/layout/hierarchy1"/>
    <dgm:cxn modelId="{13C4D8A4-C5E2-4483-B6E0-0AF23B68FF03}" type="presParOf" srcId="{01BBAF5D-9DD6-402C-9DD7-4BD5DD8DB8B5}" destId="{57779C6D-9338-4623-ADBB-5D73B6EF114F}" srcOrd="0" destOrd="0" presId="urn:microsoft.com/office/officeart/2005/8/layout/hierarchy1"/>
    <dgm:cxn modelId="{172F826C-BE9C-41F4-8235-6C28A5E59C38}" type="presParOf" srcId="{57779C6D-9338-4623-ADBB-5D73B6EF114F}" destId="{CCDED60C-38E0-4A7F-B26A-9E57D67B6FBD}" srcOrd="0" destOrd="0" presId="urn:microsoft.com/office/officeart/2005/8/layout/hierarchy1"/>
    <dgm:cxn modelId="{50D61921-1903-4B53-B27E-1E719C4CC009}" type="presParOf" srcId="{57779C6D-9338-4623-ADBB-5D73B6EF114F}" destId="{8030E16E-3BF8-4925-9670-D0DB5534989F}" srcOrd="1" destOrd="0" presId="urn:microsoft.com/office/officeart/2005/8/layout/hierarchy1"/>
    <dgm:cxn modelId="{26FACB99-F5A4-4186-A03D-600BD8C3894B}" type="presParOf" srcId="{01BBAF5D-9DD6-402C-9DD7-4BD5DD8DB8B5}" destId="{5F3B50A9-4B29-4C6D-95AB-1770A45C1842}" srcOrd="1" destOrd="0" presId="urn:microsoft.com/office/officeart/2005/8/layout/hierarchy1"/>
    <dgm:cxn modelId="{53CCC2C1-5CEE-43CA-8836-0098102C7CFA}" type="presParOf" srcId="{AD547464-30FD-4BBF-AC32-094EDE1C8633}" destId="{EE84F177-B080-4F45-9303-062E283A0964}" srcOrd="2" destOrd="0" presId="urn:microsoft.com/office/officeart/2005/8/layout/hierarchy1"/>
    <dgm:cxn modelId="{1646F1E4-A949-4DE1-8850-DF5C9C8A6CFB}" type="presParOf" srcId="{AD547464-30FD-4BBF-AC32-094EDE1C8633}" destId="{366EF36A-E9CF-43AB-A1D1-B4AF3B1053C5}" srcOrd="3" destOrd="0" presId="urn:microsoft.com/office/officeart/2005/8/layout/hierarchy1"/>
    <dgm:cxn modelId="{82C33E00-995D-4456-949B-413748B2AECB}" type="presParOf" srcId="{366EF36A-E9CF-43AB-A1D1-B4AF3B1053C5}" destId="{1BCAD4BF-0D2C-4566-AADB-FB349E176AE3}" srcOrd="0" destOrd="0" presId="urn:microsoft.com/office/officeart/2005/8/layout/hierarchy1"/>
    <dgm:cxn modelId="{5E130A10-FA46-421A-AE18-9BF18A42E1E8}" type="presParOf" srcId="{1BCAD4BF-0D2C-4566-AADB-FB349E176AE3}" destId="{5C63D943-E540-49DD-AF46-7CFECD877D87}" srcOrd="0" destOrd="0" presId="urn:microsoft.com/office/officeart/2005/8/layout/hierarchy1"/>
    <dgm:cxn modelId="{F0B7A5D6-2F5C-4DF0-8FD5-649201E6C477}" type="presParOf" srcId="{1BCAD4BF-0D2C-4566-AADB-FB349E176AE3}" destId="{F7AAF72C-66CB-451F-ACD2-9083BAA07C87}" srcOrd="1" destOrd="0" presId="urn:microsoft.com/office/officeart/2005/8/layout/hierarchy1"/>
    <dgm:cxn modelId="{B3BD68B0-E2C2-4F5A-B2D6-F6F4AD9FC84D}" type="presParOf" srcId="{366EF36A-E9CF-43AB-A1D1-B4AF3B1053C5}" destId="{C8CEEE61-89AB-4547-8271-B733BBCE82EC}" srcOrd="1" destOrd="0" presId="urn:microsoft.com/office/officeart/2005/8/layout/hierarchy1"/>
    <dgm:cxn modelId="{BC772BB0-5262-42F5-B8B7-5F016AA051EB}" type="presParOf" srcId="{AD547464-30FD-4BBF-AC32-094EDE1C8633}" destId="{5CDF4CDC-BF39-4C12-9155-E028BE6B5598}" srcOrd="4" destOrd="0" presId="urn:microsoft.com/office/officeart/2005/8/layout/hierarchy1"/>
    <dgm:cxn modelId="{5930E80E-0D41-4E03-98F4-9A00B69D5F1A}" type="presParOf" srcId="{AD547464-30FD-4BBF-AC32-094EDE1C8633}" destId="{08502CD4-ECD6-428D-9B07-BEA43E324E44}" srcOrd="5" destOrd="0" presId="urn:microsoft.com/office/officeart/2005/8/layout/hierarchy1"/>
    <dgm:cxn modelId="{0D00E1F0-2300-4214-8E64-2614BC83B34F}" type="presParOf" srcId="{08502CD4-ECD6-428D-9B07-BEA43E324E44}" destId="{BE7A7DC0-6F7B-4C0D-91EC-9022E095EA12}" srcOrd="0" destOrd="0" presId="urn:microsoft.com/office/officeart/2005/8/layout/hierarchy1"/>
    <dgm:cxn modelId="{AADB7C76-C771-4BAB-AC16-3D6D59DB931D}" type="presParOf" srcId="{BE7A7DC0-6F7B-4C0D-91EC-9022E095EA12}" destId="{4F362FA2-20B2-4C72-9B6E-CE1801193BBC}" srcOrd="0" destOrd="0" presId="urn:microsoft.com/office/officeart/2005/8/layout/hierarchy1"/>
    <dgm:cxn modelId="{744D6735-9F85-4AD2-AD27-84C1E00D0886}" type="presParOf" srcId="{BE7A7DC0-6F7B-4C0D-91EC-9022E095EA12}" destId="{4B50271D-BD8E-4139-A5A8-6A7EBAD7E092}" srcOrd="1" destOrd="0" presId="urn:microsoft.com/office/officeart/2005/8/layout/hierarchy1"/>
    <dgm:cxn modelId="{0475FC03-1A72-4BC9-A7FF-52F596EA2DE7}" type="presParOf" srcId="{08502CD4-ECD6-428D-9B07-BEA43E324E44}" destId="{71710ACE-CF9E-4DDF-9CBE-8882B6BCE10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3F3C7D-3210-4BEB-94EC-54BC9ADCAA3F}" type="doc">
      <dgm:prSet loTypeId="urn:microsoft.com/office/officeart/2005/8/layout/hierarchy4" loCatId="relationship" qsTypeId="urn:microsoft.com/office/officeart/2005/8/quickstyle/3d5" qsCatId="3D" csTypeId="urn:microsoft.com/office/officeart/2005/8/colors/colorful5" csCatId="colorful" phldr="1"/>
      <dgm:spPr/>
      <dgm:t>
        <a:bodyPr/>
        <a:lstStyle/>
        <a:p>
          <a:endParaRPr lang="en-US"/>
        </a:p>
      </dgm:t>
    </dgm:pt>
    <dgm:pt modelId="{4ABF0EC9-174C-4CAA-BFC6-9434B82FC738}">
      <dgm:prSet phldrT="[Tekst]"/>
      <dgm:spPr/>
      <dgm:t>
        <a:bodyPr/>
        <a:lstStyle/>
        <a:p>
          <a:r>
            <a:rPr lang="hr-HR" b="1" smtClean="0">
              <a:effectLst>
                <a:outerShdw blurRad="38100" dist="38100" dir="2700000" algn="tl">
                  <a:srgbClr val="000000">
                    <a:alpha val="43137"/>
                  </a:srgbClr>
                </a:outerShdw>
              </a:effectLst>
            </a:rPr>
            <a:t>Ispunjeni ciljevi digitalizacije?</a:t>
          </a:r>
          <a:endParaRPr lang="en-US" b="1">
            <a:effectLst>
              <a:outerShdw blurRad="38100" dist="38100" dir="2700000" algn="tl">
                <a:srgbClr val="000000">
                  <a:alpha val="43137"/>
                </a:srgbClr>
              </a:outerShdw>
            </a:effectLst>
          </a:endParaRPr>
        </a:p>
      </dgm:t>
    </dgm:pt>
    <dgm:pt modelId="{4B23AAFE-9F72-46D9-A05E-D9E707E99242}" type="parTrans" cxnId="{CFC308D0-9040-4EB5-ACB7-E50C210FF8F0}">
      <dgm:prSet/>
      <dgm:spPr/>
      <dgm:t>
        <a:bodyPr/>
        <a:lstStyle/>
        <a:p>
          <a:endParaRPr lang="en-US"/>
        </a:p>
      </dgm:t>
    </dgm:pt>
    <dgm:pt modelId="{68B86F7E-B62C-4906-A0E0-DA15F2751B66}" type="sibTrans" cxnId="{CFC308D0-9040-4EB5-ACB7-E50C210FF8F0}">
      <dgm:prSet/>
      <dgm:spPr/>
      <dgm:t>
        <a:bodyPr/>
        <a:lstStyle/>
        <a:p>
          <a:endParaRPr lang="en-US"/>
        </a:p>
      </dgm:t>
    </dgm:pt>
    <dgm:pt modelId="{C75683CB-287E-4C6C-BB34-B27A56107105}">
      <dgm:prSet phldrT="[Tekst]"/>
      <dgm:spPr/>
      <dgm:t>
        <a:bodyPr/>
        <a:lstStyle/>
        <a:p>
          <a:r>
            <a:rPr lang="hr-HR" b="1" smtClean="0">
              <a:effectLst>
                <a:outerShdw blurRad="38100" dist="38100" dir="2700000" algn="tl">
                  <a:srgbClr val="000000">
                    <a:alpha val="43137"/>
                  </a:srgbClr>
                </a:outerShdw>
              </a:effectLst>
            </a:rPr>
            <a:t>Očuvanje izvornog gradiva od daljnjeg oštećivanja?</a:t>
          </a:r>
          <a:endParaRPr lang="en-US" b="1">
            <a:effectLst>
              <a:outerShdw blurRad="38100" dist="38100" dir="2700000" algn="tl">
                <a:srgbClr val="000000">
                  <a:alpha val="43137"/>
                </a:srgbClr>
              </a:outerShdw>
            </a:effectLst>
          </a:endParaRPr>
        </a:p>
      </dgm:t>
    </dgm:pt>
    <dgm:pt modelId="{93588AB6-9F98-48DE-97F4-53549E751D12}" type="parTrans" cxnId="{DCF990C7-D442-405A-B701-1C45A035E7DC}">
      <dgm:prSet/>
      <dgm:spPr/>
      <dgm:t>
        <a:bodyPr/>
        <a:lstStyle/>
        <a:p>
          <a:endParaRPr lang="en-US"/>
        </a:p>
      </dgm:t>
    </dgm:pt>
    <dgm:pt modelId="{C2ECC1A1-C9F8-4CE4-BC49-099552F97CEC}" type="sibTrans" cxnId="{DCF990C7-D442-405A-B701-1C45A035E7DC}">
      <dgm:prSet/>
      <dgm:spPr/>
      <dgm:t>
        <a:bodyPr/>
        <a:lstStyle/>
        <a:p>
          <a:endParaRPr lang="en-US"/>
        </a:p>
      </dgm:t>
    </dgm:pt>
    <dgm:pt modelId="{456DA1B5-27C9-432A-9803-3E28CCC49EC9}">
      <dgm:prSet phldrT="[Tekst]" custT="1"/>
      <dgm:spPr/>
      <dgm:t>
        <a:bodyPr/>
        <a:lstStyle/>
        <a:p>
          <a:r>
            <a:rPr lang="hr-HR" sz="1000" b="1" smtClean="0">
              <a:effectLst>
                <a:outerShdw blurRad="38100" dist="38100" dir="2700000" algn="tl">
                  <a:srgbClr val="000000">
                    <a:alpha val="43137"/>
                  </a:srgbClr>
                </a:outerShdw>
              </a:effectLst>
            </a:rPr>
            <a:t>Poboljšana evidencijska i informacijska vrijednost gradiva?</a:t>
          </a:r>
          <a:endParaRPr lang="en-US" sz="1000" b="1">
            <a:effectLst>
              <a:outerShdw blurRad="38100" dist="38100" dir="2700000" algn="tl">
                <a:srgbClr val="000000">
                  <a:alpha val="43137"/>
                </a:srgbClr>
              </a:outerShdw>
            </a:effectLst>
          </a:endParaRPr>
        </a:p>
      </dgm:t>
    </dgm:pt>
    <dgm:pt modelId="{BD4974BD-F689-4EC1-A73A-5BF009A80658}" type="parTrans" cxnId="{AEB00BEA-A4BF-40BC-A608-CF54FF2EBA41}">
      <dgm:prSet/>
      <dgm:spPr/>
      <dgm:t>
        <a:bodyPr/>
        <a:lstStyle/>
        <a:p>
          <a:endParaRPr lang="en-US"/>
        </a:p>
      </dgm:t>
    </dgm:pt>
    <dgm:pt modelId="{2A56C741-ED34-4B02-94CC-E3C2ED7EEBC1}" type="sibTrans" cxnId="{AEB00BEA-A4BF-40BC-A608-CF54FF2EBA41}">
      <dgm:prSet/>
      <dgm:spPr/>
      <dgm:t>
        <a:bodyPr/>
        <a:lstStyle/>
        <a:p>
          <a:endParaRPr lang="en-US"/>
        </a:p>
      </dgm:t>
    </dgm:pt>
    <dgm:pt modelId="{EB4F9DAE-D4D6-4A37-B26F-2A02EB912B4C}">
      <dgm:prSet phldrT="[Tekst]" custT="1"/>
      <dgm:spPr/>
      <dgm:t>
        <a:bodyPr/>
        <a:lstStyle/>
        <a:p>
          <a:r>
            <a:rPr lang="hr-HR" sz="2000" b="1" smtClean="0">
              <a:effectLst>
                <a:outerShdw blurRad="38100" dist="38100" dir="2700000" algn="tl">
                  <a:srgbClr val="000000">
                    <a:alpha val="43137"/>
                  </a:srgbClr>
                </a:outerShdw>
              </a:effectLst>
            </a:rPr>
            <a:t>Poboljšana dostupnost gradiva? </a:t>
          </a:r>
          <a:endParaRPr lang="en-US" sz="2000"/>
        </a:p>
      </dgm:t>
    </dgm:pt>
    <dgm:pt modelId="{D0FDDE2D-8B92-48BC-AC88-48162967068F}" type="sibTrans" cxnId="{41269567-068F-4398-A30F-8602309FBCD0}">
      <dgm:prSet/>
      <dgm:spPr/>
      <dgm:t>
        <a:bodyPr/>
        <a:lstStyle/>
        <a:p>
          <a:endParaRPr lang="en-US"/>
        </a:p>
      </dgm:t>
    </dgm:pt>
    <dgm:pt modelId="{D12EFA4A-9E25-472C-8F58-388CCE0A08C3}" type="parTrans" cxnId="{41269567-068F-4398-A30F-8602309FBCD0}">
      <dgm:prSet/>
      <dgm:spPr/>
      <dgm:t>
        <a:bodyPr/>
        <a:lstStyle/>
        <a:p>
          <a:endParaRPr lang="en-US"/>
        </a:p>
      </dgm:t>
    </dgm:pt>
    <dgm:pt modelId="{7EB893C0-8D84-4508-B226-75CEC0B555F7}">
      <dgm:prSet phldrT="[Tekst]"/>
      <dgm:spPr/>
      <dgm:t>
        <a:bodyPr/>
        <a:lstStyle/>
        <a:p>
          <a:r>
            <a:rPr lang="hr-HR" smtClean="0"/>
            <a:t>Mogućnost objave slika na lokalnoj mreži ili web-u</a:t>
          </a:r>
          <a:endParaRPr lang="en-US"/>
        </a:p>
      </dgm:t>
    </dgm:pt>
    <dgm:pt modelId="{69B60BAD-1C7F-411E-8293-85C39FD95C9F}" type="parTrans" cxnId="{84C3B44A-C4A7-437E-AAA3-3A7BD6356EC9}">
      <dgm:prSet/>
      <dgm:spPr/>
      <dgm:t>
        <a:bodyPr/>
        <a:lstStyle/>
        <a:p>
          <a:endParaRPr lang="en-US"/>
        </a:p>
      </dgm:t>
    </dgm:pt>
    <dgm:pt modelId="{05EA7A53-0043-4EF7-9A2F-AE836C364CE7}" type="sibTrans" cxnId="{84C3B44A-C4A7-437E-AAA3-3A7BD6356EC9}">
      <dgm:prSet/>
      <dgm:spPr/>
      <dgm:t>
        <a:bodyPr/>
        <a:lstStyle/>
        <a:p>
          <a:endParaRPr lang="en-US"/>
        </a:p>
      </dgm:t>
    </dgm:pt>
    <dgm:pt modelId="{0FDA225B-E13F-4132-9164-1886D57AD2EE}">
      <dgm:prSet phldrT="[Tekst]"/>
      <dgm:spPr/>
      <dgm:t>
        <a:bodyPr/>
        <a:lstStyle/>
        <a:p>
          <a:r>
            <a:rPr lang="hr-HR" smtClean="0"/>
            <a:t>MASTER snimke kao novi izvornik</a:t>
          </a:r>
          <a:endParaRPr lang="en-US"/>
        </a:p>
      </dgm:t>
    </dgm:pt>
    <dgm:pt modelId="{C8A0B54C-C171-4AAD-9E02-B35C721657EE}" type="parTrans" cxnId="{1D1FD192-82A0-49D9-A247-F6F70E0E2D33}">
      <dgm:prSet/>
      <dgm:spPr/>
      <dgm:t>
        <a:bodyPr/>
        <a:lstStyle/>
        <a:p>
          <a:endParaRPr lang="en-US"/>
        </a:p>
      </dgm:t>
    </dgm:pt>
    <dgm:pt modelId="{D111840A-39FA-41A3-B000-42F8374527E2}" type="sibTrans" cxnId="{1D1FD192-82A0-49D9-A247-F6F70E0E2D33}">
      <dgm:prSet/>
      <dgm:spPr/>
      <dgm:t>
        <a:bodyPr/>
        <a:lstStyle/>
        <a:p>
          <a:endParaRPr lang="en-US"/>
        </a:p>
      </dgm:t>
    </dgm:pt>
    <dgm:pt modelId="{5093A0B8-F9AA-43DD-AC82-B37B80361013}">
      <dgm:prSet phldrT="[Tekst]"/>
      <dgm:spPr/>
      <dgm:t>
        <a:bodyPr/>
        <a:lstStyle/>
        <a:p>
          <a:r>
            <a:rPr lang="hr-HR" smtClean="0"/>
            <a:t>Elektronička baza podataka kao novo obavijesno pomagalo</a:t>
          </a:r>
          <a:endParaRPr lang="en-US"/>
        </a:p>
      </dgm:t>
    </dgm:pt>
    <dgm:pt modelId="{7FC2DA15-1085-4463-8DFC-15087343B0B7}" type="parTrans" cxnId="{D3F1708A-6148-47BF-A93A-60217B2BFFB6}">
      <dgm:prSet/>
      <dgm:spPr/>
      <dgm:t>
        <a:bodyPr/>
        <a:lstStyle/>
        <a:p>
          <a:endParaRPr lang="en-US"/>
        </a:p>
      </dgm:t>
    </dgm:pt>
    <dgm:pt modelId="{3E30F510-DFB0-4C43-9BAD-00ECB8D6D16E}" type="sibTrans" cxnId="{D3F1708A-6148-47BF-A93A-60217B2BFFB6}">
      <dgm:prSet/>
      <dgm:spPr/>
      <dgm:t>
        <a:bodyPr/>
        <a:lstStyle/>
        <a:p>
          <a:endParaRPr lang="en-US"/>
        </a:p>
      </dgm:t>
    </dgm:pt>
    <dgm:pt modelId="{F18321D2-EA23-4290-BFC7-D380C3510282}">
      <dgm:prSet phldrT="[Tekst]"/>
      <dgm:spPr/>
      <dgm:t>
        <a:bodyPr/>
        <a:lstStyle/>
        <a:p>
          <a:r>
            <a:rPr lang="hr-HR" b="0" smtClean="0">
              <a:effectLst/>
            </a:rPr>
            <a:t>Nakladništvo kroz objavu publikacija</a:t>
          </a:r>
          <a:endParaRPr lang="en-US"/>
        </a:p>
      </dgm:t>
    </dgm:pt>
    <dgm:pt modelId="{B9C829D5-1E56-4E78-B515-E2573793D360}" type="parTrans" cxnId="{A6131FD9-5B20-4198-9D9E-1D9F34D79FDD}">
      <dgm:prSet/>
      <dgm:spPr/>
      <dgm:t>
        <a:bodyPr/>
        <a:lstStyle/>
        <a:p>
          <a:endParaRPr lang="en-US"/>
        </a:p>
      </dgm:t>
    </dgm:pt>
    <dgm:pt modelId="{FEEF355B-B726-4429-853C-120D961DDA9D}" type="sibTrans" cxnId="{A6131FD9-5B20-4198-9D9E-1D9F34D79FDD}">
      <dgm:prSet/>
      <dgm:spPr/>
      <dgm:t>
        <a:bodyPr/>
        <a:lstStyle/>
        <a:p>
          <a:endParaRPr lang="en-US"/>
        </a:p>
      </dgm:t>
    </dgm:pt>
    <dgm:pt modelId="{AB46C213-73E5-4BFF-9525-623AF18626E9}">
      <dgm:prSet phldrT="[Tekst]"/>
      <dgm:spPr/>
      <dgm:t>
        <a:bodyPr/>
        <a:lstStyle/>
        <a:p>
          <a:r>
            <a:rPr lang="hr-HR" smtClean="0"/>
            <a:t>Tiskanje na zahtjev</a:t>
          </a:r>
          <a:endParaRPr lang="en-US"/>
        </a:p>
      </dgm:t>
    </dgm:pt>
    <dgm:pt modelId="{1EF2F8C3-EAD3-44FD-B3B7-2D5419DC78D3}" type="parTrans" cxnId="{BF6C270F-2E5E-4159-8CF4-2C6C84F2C8A6}">
      <dgm:prSet/>
      <dgm:spPr/>
      <dgm:t>
        <a:bodyPr/>
        <a:lstStyle/>
        <a:p>
          <a:endParaRPr lang="en-US"/>
        </a:p>
      </dgm:t>
    </dgm:pt>
    <dgm:pt modelId="{A2FFA3CF-5D18-466C-9142-E0EEF78C6123}" type="sibTrans" cxnId="{BF6C270F-2E5E-4159-8CF4-2C6C84F2C8A6}">
      <dgm:prSet/>
      <dgm:spPr/>
      <dgm:t>
        <a:bodyPr/>
        <a:lstStyle/>
        <a:p>
          <a:endParaRPr lang="en-US"/>
        </a:p>
      </dgm:t>
    </dgm:pt>
    <dgm:pt modelId="{14040814-2B19-4123-B383-C9E493EA35B3}">
      <dgm:prSet phldrT="[Tekst]"/>
      <dgm:spPr/>
      <dgm:t>
        <a:bodyPr/>
        <a:lstStyle/>
        <a:p>
          <a:r>
            <a:rPr lang="hr-HR" smtClean="0"/>
            <a:t>Povezivanje multimedijalnih zbirki</a:t>
          </a:r>
          <a:endParaRPr lang="en-US"/>
        </a:p>
      </dgm:t>
    </dgm:pt>
    <dgm:pt modelId="{76451937-DC15-4CE5-A1B0-338A1FE2FA9D}" type="parTrans" cxnId="{BF8442BC-0BD2-4BE9-9156-DB00D7BD064B}">
      <dgm:prSet/>
      <dgm:spPr/>
      <dgm:t>
        <a:bodyPr/>
        <a:lstStyle/>
        <a:p>
          <a:endParaRPr lang="en-US"/>
        </a:p>
      </dgm:t>
    </dgm:pt>
    <dgm:pt modelId="{7332E48C-BB1C-4581-855D-44C6EEB14540}" type="sibTrans" cxnId="{BF8442BC-0BD2-4BE9-9156-DB00D7BD064B}">
      <dgm:prSet/>
      <dgm:spPr/>
      <dgm:t>
        <a:bodyPr/>
        <a:lstStyle/>
        <a:p>
          <a:endParaRPr lang="en-US"/>
        </a:p>
      </dgm:t>
    </dgm:pt>
    <dgm:pt modelId="{BEBF8A84-8AA3-4010-A600-DEC8CD302A0B}">
      <dgm:prSet phldrT="[Tekst]"/>
      <dgm:spPr/>
      <dgm:t>
        <a:bodyPr/>
        <a:lstStyle/>
        <a:p>
          <a:r>
            <a:rPr lang="hr-HR" smtClean="0"/>
            <a:t>Kvalitetnija suradnja sa drugim ustanovama</a:t>
          </a:r>
        </a:p>
      </dgm:t>
    </dgm:pt>
    <dgm:pt modelId="{0BF74A9D-F005-4312-9E56-2FB8C252C33B}" type="parTrans" cxnId="{B6A411EA-CEC1-4FE2-9BD9-484EDF5834CD}">
      <dgm:prSet/>
      <dgm:spPr/>
      <dgm:t>
        <a:bodyPr/>
        <a:lstStyle/>
        <a:p>
          <a:endParaRPr lang="en-US"/>
        </a:p>
      </dgm:t>
    </dgm:pt>
    <dgm:pt modelId="{94DB31E3-C18E-4384-BDB4-3F30B3974E88}" type="sibTrans" cxnId="{B6A411EA-CEC1-4FE2-9BD9-484EDF5834CD}">
      <dgm:prSet/>
      <dgm:spPr/>
      <dgm:t>
        <a:bodyPr/>
        <a:lstStyle/>
        <a:p>
          <a:endParaRPr lang="en-US"/>
        </a:p>
      </dgm:t>
    </dgm:pt>
    <dgm:pt modelId="{6EDC6D26-6D3E-46AA-94B7-A0AE70D8B35A}" type="pres">
      <dgm:prSet presAssocID="{AB3F3C7D-3210-4BEB-94EC-54BC9ADCAA3F}" presName="Name0" presStyleCnt="0">
        <dgm:presLayoutVars>
          <dgm:chPref val="1"/>
          <dgm:dir/>
          <dgm:animOne val="branch"/>
          <dgm:animLvl val="lvl"/>
          <dgm:resizeHandles/>
        </dgm:presLayoutVars>
      </dgm:prSet>
      <dgm:spPr/>
      <dgm:t>
        <a:bodyPr/>
        <a:lstStyle/>
        <a:p>
          <a:endParaRPr lang="en-US"/>
        </a:p>
      </dgm:t>
    </dgm:pt>
    <dgm:pt modelId="{9910455B-92A5-4119-B117-5C1993932A68}" type="pres">
      <dgm:prSet presAssocID="{4ABF0EC9-174C-4CAA-BFC6-9434B82FC738}" presName="vertOne" presStyleCnt="0"/>
      <dgm:spPr/>
      <dgm:t>
        <a:bodyPr/>
        <a:lstStyle/>
        <a:p>
          <a:endParaRPr lang="en-US"/>
        </a:p>
      </dgm:t>
    </dgm:pt>
    <dgm:pt modelId="{F1A4B1A1-A6D0-436A-B7CC-24F5853E1CCC}" type="pres">
      <dgm:prSet presAssocID="{4ABF0EC9-174C-4CAA-BFC6-9434B82FC738}" presName="txOne" presStyleLbl="node0" presStyleIdx="0" presStyleCnt="1">
        <dgm:presLayoutVars>
          <dgm:chPref val="3"/>
        </dgm:presLayoutVars>
      </dgm:prSet>
      <dgm:spPr/>
      <dgm:t>
        <a:bodyPr/>
        <a:lstStyle/>
        <a:p>
          <a:endParaRPr lang="en-US"/>
        </a:p>
      </dgm:t>
    </dgm:pt>
    <dgm:pt modelId="{BA2FAF9B-6DA9-4F52-8841-69D03606D5C7}" type="pres">
      <dgm:prSet presAssocID="{4ABF0EC9-174C-4CAA-BFC6-9434B82FC738}" presName="parTransOne" presStyleCnt="0"/>
      <dgm:spPr/>
      <dgm:t>
        <a:bodyPr/>
        <a:lstStyle/>
        <a:p>
          <a:endParaRPr lang="en-US"/>
        </a:p>
      </dgm:t>
    </dgm:pt>
    <dgm:pt modelId="{56493AA4-993B-4ADA-B59D-E629D866200E}" type="pres">
      <dgm:prSet presAssocID="{4ABF0EC9-174C-4CAA-BFC6-9434B82FC738}" presName="horzOne" presStyleCnt="0"/>
      <dgm:spPr/>
      <dgm:t>
        <a:bodyPr/>
        <a:lstStyle/>
        <a:p>
          <a:endParaRPr lang="en-US"/>
        </a:p>
      </dgm:t>
    </dgm:pt>
    <dgm:pt modelId="{9FB03BC9-D346-4373-980C-4F992A563455}" type="pres">
      <dgm:prSet presAssocID="{C75683CB-287E-4C6C-BB34-B27A56107105}" presName="vertTwo" presStyleCnt="0"/>
      <dgm:spPr/>
      <dgm:t>
        <a:bodyPr/>
        <a:lstStyle/>
        <a:p>
          <a:endParaRPr lang="en-US"/>
        </a:p>
      </dgm:t>
    </dgm:pt>
    <dgm:pt modelId="{DA9946A5-CC47-4B72-973C-5B22EC789139}" type="pres">
      <dgm:prSet presAssocID="{C75683CB-287E-4C6C-BB34-B27A56107105}" presName="txTwo" presStyleLbl="node2" presStyleIdx="0" presStyleCnt="3">
        <dgm:presLayoutVars>
          <dgm:chPref val="3"/>
        </dgm:presLayoutVars>
      </dgm:prSet>
      <dgm:spPr/>
      <dgm:t>
        <a:bodyPr/>
        <a:lstStyle/>
        <a:p>
          <a:endParaRPr lang="en-US"/>
        </a:p>
      </dgm:t>
    </dgm:pt>
    <dgm:pt modelId="{8CAD9626-F827-443F-B6CE-01121F7390B3}" type="pres">
      <dgm:prSet presAssocID="{C75683CB-287E-4C6C-BB34-B27A56107105}" presName="parTransTwo" presStyleCnt="0"/>
      <dgm:spPr/>
      <dgm:t>
        <a:bodyPr/>
        <a:lstStyle/>
        <a:p>
          <a:endParaRPr lang="en-US"/>
        </a:p>
      </dgm:t>
    </dgm:pt>
    <dgm:pt modelId="{4767DAB3-AD1F-440A-A842-4F406ABB92EA}" type="pres">
      <dgm:prSet presAssocID="{C75683CB-287E-4C6C-BB34-B27A56107105}" presName="horzTwo" presStyleCnt="0"/>
      <dgm:spPr/>
      <dgm:t>
        <a:bodyPr/>
        <a:lstStyle/>
        <a:p>
          <a:endParaRPr lang="en-US"/>
        </a:p>
      </dgm:t>
    </dgm:pt>
    <dgm:pt modelId="{C3139F9A-6740-486B-BC77-B95529BDD60F}" type="pres">
      <dgm:prSet presAssocID="{0FDA225B-E13F-4132-9164-1886D57AD2EE}" presName="vertThree" presStyleCnt="0"/>
      <dgm:spPr/>
      <dgm:t>
        <a:bodyPr/>
        <a:lstStyle/>
        <a:p>
          <a:endParaRPr lang="en-US"/>
        </a:p>
      </dgm:t>
    </dgm:pt>
    <dgm:pt modelId="{AC6ABBDB-A7C6-4084-A927-FF1264D1701B}" type="pres">
      <dgm:prSet presAssocID="{0FDA225B-E13F-4132-9164-1886D57AD2EE}" presName="txThree" presStyleLbl="node3" presStyleIdx="0" presStyleCnt="7">
        <dgm:presLayoutVars>
          <dgm:chPref val="3"/>
        </dgm:presLayoutVars>
      </dgm:prSet>
      <dgm:spPr/>
      <dgm:t>
        <a:bodyPr/>
        <a:lstStyle/>
        <a:p>
          <a:endParaRPr lang="en-US"/>
        </a:p>
      </dgm:t>
    </dgm:pt>
    <dgm:pt modelId="{C1CC9174-EE03-4068-B6DB-3F75DDC76986}" type="pres">
      <dgm:prSet presAssocID="{0FDA225B-E13F-4132-9164-1886D57AD2EE}" presName="horzThree" presStyleCnt="0"/>
      <dgm:spPr/>
      <dgm:t>
        <a:bodyPr/>
        <a:lstStyle/>
        <a:p>
          <a:endParaRPr lang="en-US"/>
        </a:p>
      </dgm:t>
    </dgm:pt>
    <dgm:pt modelId="{0A30787E-FBE2-45F8-927F-3C0DEC4658F4}" type="pres">
      <dgm:prSet presAssocID="{C2ECC1A1-C9F8-4CE4-BC49-099552F97CEC}" presName="sibSpaceTwo" presStyleCnt="0"/>
      <dgm:spPr/>
      <dgm:t>
        <a:bodyPr/>
        <a:lstStyle/>
        <a:p>
          <a:endParaRPr lang="en-US"/>
        </a:p>
      </dgm:t>
    </dgm:pt>
    <dgm:pt modelId="{D65C8D99-A0D6-4418-AB62-37CD485447E3}" type="pres">
      <dgm:prSet presAssocID="{456DA1B5-27C9-432A-9803-3E28CCC49EC9}" presName="vertTwo" presStyleCnt="0"/>
      <dgm:spPr/>
      <dgm:t>
        <a:bodyPr/>
        <a:lstStyle/>
        <a:p>
          <a:endParaRPr lang="en-US"/>
        </a:p>
      </dgm:t>
    </dgm:pt>
    <dgm:pt modelId="{2AC920C9-501E-4A4E-A871-63530551DC9A}" type="pres">
      <dgm:prSet presAssocID="{456DA1B5-27C9-432A-9803-3E28CCC49EC9}" presName="txTwo" presStyleLbl="node2" presStyleIdx="1" presStyleCnt="3">
        <dgm:presLayoutVars>
          <dgm:chPref val="3"/>
        </dgm:presLayoutVars>
      </dgm:prSet>
      <dgm:spPr/>
      <dgm:t>
        <a:bodyPr/>
        <a:lstStyle/>
        <a:p>
          <a:endParaRPr lang="en-US"/>
        </a:p>
      </dgm:t>
    </dgm:pt>
    <dgm:pt modelId="{D6E5EFB0-B16C-4792-B541-14EA587EE3D2}" type="pres">
      <dgm:prSet presAssocID="{456DA1B5-27C9-432A-9803-3E28CCC49EC9}" presName="parTransTwo" presStyleCnt="0"/>
      <dgm:spPr/>
      <dgm:t>
        <a:bodyPr/>
        <a:lstStyle/>
        <a:p>
          <a:endParaRPr lang="en-US"/>
        </a:p>
      </dgm:t>
    </dgm:pt>
    <dgm:pt modelId="{245F8814-5FEA-4D79-9847-A1C18B2D7BBA}" type="pres">
      <dgm:prSet presAssocID="{456DA1B5-27C9-432A-9803-3E28CCC49EC9}" presName="horzTwo" presStyleCnt="0"/>
      <dgm:spPr/>
      <dgm:t>
        <a:bodyPr/>
        <a:lstStyle/>
        <a:p>
          <a:endParaRPr lang="en-US"/>
        </a:p>
      </dgm:t>
    </dgm:pt>
    <dgm:pt modelId="{880E6221-D917-4960-B66F-70B9C29764EF}" type="pres">
      <dgm:prSet presAssocID="{5093A0B8-F9AA-43DD-AC82-B37B80361013}" presName="vertThree" presStyleCnt="0"/>
      <dgm:spPr/>
      <dgm:t>
        <a:bodyPr/>
        <a:lstStyle/>
        <a:p>
          <a:endParaRPr lang="en-US"/>
        </a:p>
      </dgm:t>
    </dgm:pt>
    <dgm:pt modelId="{D6B1AA40-76C0-43AF-979D-D32C7DA572E7}" type="pres">
      <dgm:prSet presAssocID="{5093A0B8-F9AA-43DD-AC82-B37B80361013}" presName="txThree" presStyleLbl="node3" presStyleIdx="1" presStyleCnt="7">
        <dgm:presLayoutVars>
          <dgm:chPref val="3"/>
        </dgm:presLayoutVars>
      </dgm:prSet>
      <dgm:spPr/>
      <dgm:t>
        <a:bodyPr/>
        <a:lstStyle/>
        <a:p>
          <a:endParaRPr lang="en-US"/>
        </a:p>
      </dgm:t>
    </dgm:pt>
    <dgm:pt modelId="{909068A4-1D7E-4A9F-BC19-D359891016A4}" type="pres">
      <dgm:prSet presAssocID="{5093A0B8-F9AA-43DD-AC82-B37B80361013}" presName="horzThree" presStyleCnt="0"/>
      <dgm:spPr/>
      <dgm:t>
        <a:bodyPr/>
        <a:lstStyle/>
        <a:p>
          <a:endParaRPr lang="en-US"/>
        </a:p>
      </dgm:t>
    </dgm:pt>
    <dgm:pt modelId="{DFF4BF2D-566B-4F1A-BAF6-F430C26F4C54}" type="pres">
      <dgm:prSet presAssocID="{2A56C741-ED34-4B02-94CC-E3C2ED7EEBC1}" presName="sibSpaceTwo" presStyleCnt="0"/>
      <dgm:spPr/>
      <dgm:t>
        <a:bodyPr/>
        <a:lstStyle/>
        <a:p>
          <a:endParaRPr lang="en-US"/>
        </a:p>
      </dgm:t>
    </dgm:pt>
    <dgm:pt modelId="{A5EC7008-6148-4E68-B0E2-2BD92E3F0094}" type="pres">
      <dgm:prSet presAssocID="{EB4F9DAE-D4D6-4A37-B26F-2A02EB912B4C}" presName="vertTwo" presStyleCnt="0"/>
      <dgm:spPr/>
      <dgm:t>
        <a:bodyPr/>
        <a:lstStyle/>
        <a:p>
          <a:endParaRPr lang="en-US"/>
        </a:p>
      </dgm:t>
    </dgm:pt>
    <dgm:pt modelId="{B7F7BA91-2AD2-4BD5-9B87-B144CA1A5B3B}" type="pres">
      <dgm:prSet presAssocID="{EB4F9DAE-D4D6-4A37-B26F-2A02EB912B4C}" presName="txTwo" presStyleLbl="node2" presStyleIdx="2" presStyleCnt="3">
        <dgm:presLayoutVars>
          <dgm:chPref val="3"/>
        </dgm:presLayoutVars>
      </dgm:prSet>
      <dgm:spPr/>
      <dgm:t>
        <a:bodyPr/>
        <a:lstStyle/>
        <a:p>
          <a:endParaRPr lang="en-US"/>
        </a:p>
      </dgm:t>
    </dgm:pt>
    <dgm:pt modelId="{350468E3-F22D-45B6-B31D-0D3D163BB254}" type="pres">
      <dgm:prSet presAssocID="{EB4F9DAE-D4D6-4A37-B26F-2A02EB912B4C}" presName="parTransTwo" presStyleCnt="0"/>
      <dgm:spPr/>
      <dgm:t>
        <a:bodyPr/>
        <a:lstStyle/>
        <a:p>
          <a:endParaRPr lang="en-US"/>
        </a:p>
      </dgm:t>
    </dgm:pt>
    <dgm:pt modelId="{2E2D4853-557D-4060-AC75-DF5C982DCC6D}" type="pres">
      <dgm:prSet presAssocID="{EB4F9DAE-D4D6-4A37-B26F-2A02EB912B4C}" presName="horzTwo" presStyleCnt="0"/>
      <dgm:spPr/>
      <dgm:t>
        <a:bodyPr/>
        <a:lstStyle/>
        <a:p>
          <a:endParaRPr lang="en-US"/>
        </a:p>
      </dgm:t>
    </dgm:pt>
    <dgm:pt modelId="{EC8DF079-C7C7-491B-B4F2-D1A42FDD896B}" type="pres">
      <dgm:prSet presAssocID="{7EB893C0-8D84-4508-B226-75CEC0B555F7}" presName="vertThree" presStyleCnt="0"/>
      <dgm:spPr/>
      <dgm:t>
        <a:bodyPr/>
        <a:lstStyle/>
        <a:p>
          <a:endParaRPr lang="en-US"/>
        </a:p>
      </dgm:t>
    </dgm:pt>
    <dgm:pt modelId="{4BC637FF-C0E0-48AD-81CD-1FC6FD5E0B5B}" type="pres">
      <dgm:prSet presAssocID="{7EB893C0-8D84-4508-B226-75CEC0B555F7}" presName="txThree" presStyleLbl="node3" presStyleIdx="2" presStyleCnt="7">
        <dgm:presLayoutVars>
          <dgm:chPref val="3"/>
        </dgm:presLayoutVars>
      </dgm:prSet>
      <dgm:spPr/>
      <dgm:t>
        <a:bodyPr/>
        <a:lstStyle/>
        <a:p>
          <a:endParaRPr lang="en-US"/>
        </a:p>
      </dgm:t>
    </dgm:pt>
    <dgm:pt modelId="{54AABC59-9218-4223-9032-AE6A0188A637}" type="pres">
      <dgm:prSet presAssocID="{7EB893C0-8D84-4508-B226-75CEC0B555F7}" presName="horzThree" presStyleCnt="0"/>
      <dgm:spPr/>
      <dgm:t>
        <a:bodyPr/>
        <a:lstStyle/>
        <a:p>
          <a:endParaRPr lang="en-US"/>
        </a:p>
      </dgm:t>
    </dgm:pt>
    <dgm:pt modelId="{73514856-7E33-4761-B870-41235176F0A0}" type="pres">
      <dgm:prSet presAssocID="{05EA7A53-0043-4EF7-9A2F-AE836C364CE7}" presName="sibSpaceThree" presStyleCnt="0"/>
      <dgm:spPr/>
      <dgm:t>
        <a:bodyPr/>
        <a:lstStyle/>
        <a:p>
          <a:endParaRPr lang="en-US"/>
        </a:p>
      </dgm:t>
    </dgm:pt>
    <dgm:pt modelId="{0AE7CBD2-F3C1-4834-8C10-AD51FCD7B257}" type="pres">
      <dgm:prSet presAssocID="{F18321D2-EA23-4290-BFC7-D380C3510282}" presName="vertThree" presStyleCnt="0"/>
      <dgm:spPr/>
      <dgm:t>
        <a:bodyPr/>
        <a:lstStyle/>
        <a:p>
          <a:endParaRPr lang="hr-HR"/>
        </a:p>
      </dgm:t>
    </dgm:pt>
    <dgm:pt modelId="{C2520CEC-F4DF-4663-BBB0-B8DED611CBAD}" type="pres">
      <dgm:prSet presAssocID="{F18321D2-EA23-4290-BFC7-D380C3510282}" presName="txThree" presStyleLbl="node3" presStyleIdx="3" presStyleCnt="7">
        <dgm:presLayoutVars>
          <dgm:chPref val="3"/>
        </dgm:presLayoutVars>
      </dgm:prSet>
      <dgm:spPr/>
      <dgm:t>
        <a:bodyPr/>
        <a:lstStyle/>
        <a:p>
          <a:endParaRPr lang="en-US"/>
        </a:p>
      </dgm:t>
    </dgm:pt>
    <dgm:pt modelId="{2A3CE0F1-C033-4C0C-B46A-24193FD8179D}" type="pres">
      <dgm:prSet presAssocID="{F18321D2-EA23-4290-BFC7-D380C3510282}" presName="horzThree" presStyleCnt="0"/>
      <dgm:spPr/>
      <dgm:t>
        <a:bodyPr/>
        <a:lstStyle/>
        <a:p>
          <a:endParaRPr lang="hr-HR"/>
        </a:p>
      </dgm:t>
    </dgm:pt>
    <dgm:pt modelId="{2DE57075-887D-4C22-9EB2-6E835B2F4279}" type="pres">
      <dgm:prSet presAssocID="{FEEF355B-B726-4429-853C-120D961DDA9D}" presName="sibSpaceThree" presStyleCnt="0"/>
      <dgm:spPr/>
      <dgm:t>
        <a:bodyPr/>
        <a:lstStyle/>
        <a:p>
          <a:endParaRPr lang="hr-HR"/>
        </a:p>
      </dgm:t>
    </dgm:pt>
    <dgm:pt modelId="{CCD87FF1-D016-476E-A35A-3B128382A9AD}" type="pres">
      <dgm:prSet presAssocID="{AB46C213-73E5-4BFF-9525-623AF18626E9}" presName="vertThree" presStyleCnt="0"/>
      <dgm:spPr/>
      <dgm:t>
        <a:bodyPr/>
        <a:lstStyle/>
        <a:p>
          <a:endParaRPr lang="hr-HR"/>
        </a:p>
      </dgm:t>
    </dgm:pt>
    <dgm:pt modelId="{729C61F8-8F75-423D-9AD4-B127A182FDB9}" type="pres">
      <dgm:prSet presAssocID="{AB46C213-73E5-4BFF-9525-623AF18626E9}" presName="txThree" presStyleLbl="node3" presStyleIdx="4" presStyleCnt="7">
        <dgm:presLayoutVars>
          <dgm:chPref val="3"/>
        </dgm:presLayoutVars>
      </dgm:prSet>
      <dgm:spPr/>
      <dgm:t>
        <a:bodyPr/>
        <a:lstStyle/>
        <a:p>
          <a:endParaRPr lang="en-US"/>
        </a:p>
      </dgm:t>
    </dgm:pt>
    <dgm:pt modelId="{44B49DCA-A90F-408B-8E04-0E6006309655}" type="pres">
      <dgm:prSet presAssocID="{AB46C213-73E5-4BFF-9525-623AF18626E9}" presName="horzThree" presStyleCnt="0"/>
      <dgm:spPr/>
      <dgm:t>
        <a:bodyPr/>
        <a:lstStyle/>
        <a:p>
          <a:endParaRPr lang="hr-HR"/>
        </a:p>
      </dgm:t>
    </dgm:pt>
    <dgm:pt modelId="{8A5884F0-F390-46E1-97FF-8D0529520ED7}" type="pres">
      <dgm:prSet presAssocID="{A2FFA3CF-5D18-466C-9142-E0EEF78C6123}" presName="sibSpaceThree" presStyleCnt="0"/>
      <dgm:spPr/>
      <dgm:t>
        <a:bodyPr/>
        <a:lstStyle/>
        <a:p>
          <a:endParaRPr lang="hr-HR"/>
        </a:p>
      </dgm:t>
    </dgm:pt>
    <dgm:pt modelId="{3BD1800C-30C9-47C5-864E-7C5B28FBB503}" type="pres">
      <dgm:prSet presAssocID="{14040814-2B19-4123-B383-C9E493EA35B3}" presName="vertThree" presStyleCnt="0"/>
      <dgm:spPr/>
      <dgm:t>
        <a:bodyPr/>
        <a:lstStyle/>
        <a:p>
          <a:endParaRPr lang="hr-HR"/>
        </a:p>
      </dgm:t>
    </dgm:pt>
    <dgm:pt modelId="{FCA26DBA-2E30-4C56-8DAA-3B1E312BFA21}" type="pres">
      <dgm:prSet presAssocID="{14040814-2B19-4123-B383-C9E493EA35B3}" presName="txThree" presStyleLbl="node3" presStyleIdx="5" presStyleCnt="7">
        <dgm:presLayoutVars>
          <dgm:chPref val="3"/>
        </dgm:presLayoutVars>
      </dgm:prSet>
      <dgm:spPr/>
      <dgm:t>
        <a:bodyPr/>
        <a:lstStyle/>
        <a:p>
          <a:endParaRPr lang="en-US"/>
        </a:p>
      </dgm:t>
    </dgm:pt>
    <dgm:pt modelId="{FB8660FF-73BF-46E7-BC70-DE777A8EA1CB}" type="pres">
      <dgm:prSet presAssocID="{14040814-2B19-4123-B383-C9E493EA35B3}" presName="horzThree" presStyleCnt="0"/>
      <dgm:spPr/>
      <dgm:t>
        <a:bodyPr/>
        <a:lstStyle/>
        <a:p>
          <a:endParaRPr lang="hr-HR"/>
        </a:p>
      </dgm:t>
    </dgm:pt>
    <dgm:pt modelId="{7471DA02-BA3F-4DA2-A33C-F19E684D319A}" type="pres">
      <dgm:prSet presAssocID="{7332E48C-BB1C-4581-855D-44C6EEB14540}" presName="sibSpaceThree" presStyleCnt="0"/>
      <dgm:spPr/>
      <dgm:t>
        <a:bodyPr/>
        <a:lstStyle/>
        <a:p>
          <a:endParaRPr lang="hr-HR"/>
        </a:p>
      </dgm:t>
    </dgm:pt>
    <dgm:pt modelId="{170C541C-ED42-4842-8B38-83939571F3C0}" type="pres">
      <dgm:prSet presAssocID="{BEBF8A84-8AA3-4010-A600-DEC8CD302A0B}" presName="vertThree" presStyleCnt="0"/>
      <dgm:spPr/>
      <dgm:t>
        <a:bodyPr/>
        <a:lstStyle/>
        <a:p>
          <a:endParaRPr lang="hr-HR"/>
        </a:p>
      </dgm:t>
    </dgm:pt>
    <dgm:pt modelId="{B4204A40-82C2-4765-9F1C-C6427EC460E8}" type="pres">
      <dgm:prSet presAssocID="{BEBF8A84-8AA3-4010-A600-DEC8CD302A0B}" presName="txThree" presStyleLbl="node3" presStyleIdx="6" presStyleCnt="7">
        <dgm:presLayoutVars>
          <dgm:chPref val="3"/>
        </dgm:presLayoutVars>
      </dgm:prSet>
      <dgm:spPr/>
      <dgm:t>
        <a:bodyPr/>
        <a:lstStyle/>
        <a:p>
          <a:endParaRPr lang="en-US"/>
        </a:p>
      </dgm:t>
    </dgm:pt>
    <dgm:pt modelId="{C01DD00C-008B-4FBA-8A10-FAC490754662}" type="pres">
      <dgm:prSet presAssocID="{BEBF8A84-8AA3-4010-A600-DEC8CD302A0B}" presName="horzThree" presStyleCnt="0"/>
      <dgm:spPr/>
      <dgm:t>
        <a:bodyPr/>
        <a:lstStyle/>
        <a:p>
          <a:endParaRPr lang="hr-HR"/>
        </a:p>
      </dgm:t>
    </dgm:pt>
  </dgm:ptLst>
  <dgm:cxnLst>
    <dgm:cxn modelId="{DCF990C7-D442-405A-B701-1C45A035E7DC}" srcId="{4ABF0EC9-174C-4CAA-BFC6-9434B82FC738}" destId="{C75683CB-287E-4C6C-BB34-B27A56107105}" srcOrd="0" destOrd="0" parTransId="{93588AB6-9F98-48DE-97F4-53549E751D12}" sibTransId="{C2ECC1A1-C9F8-4CE4-BC49-099552F97CEC}"/>
    <dgm:cxn modelId="{AEB00BEA-A4BF-40BC-A608-CF54FF2EBA41}" srcId="{4ABF0EC9-174C-4CAA-BFC6-9434B82FC738}" destId="{456DA1B5-27C9-432A-9803-3E28CCC49EC9}" srcOrd="1" destOrd="0" parTransId="{BD4974BD-F689-4EC1-A73A-5BF009A80658}" sibTransId="{2A56C741-ED34-4B02-94CC-E3C2ED7EEBC1}"/>
    <dgm:cxn modelId="{032A62F9-F749-4FB6-AD88-DDCD3A4D3791}" type="presOf" srcId="{AB3F3C7D-3210-4BEB-94EC-54BC9ADCAA3F}" destId="{6EDC6D26-6D3E-46AA-94B7-A0AE70D8B35A}" srcOrd="0" destOrd="0" presId="urn:microsoft.com/office/officeart/2005/8/layout/hierarchy4"/>
    <dgm:cxn modelId="{B6A411EA-CEC1-4FE2-9BD9-484EDF5834CD}" srcId="{EB4F9DAE-D4D6-4A37-B26F-2A02EB912B4C}" destId="{BEBF8A84-8AA3-4010-A600-DEC8CD302A0B}" srcOrd="4" destOrd="0" parTransId="{0BF74A9D-F005-4312-9E56-2FB8C252C33B}" sibTransId="{94DB31E3-C18E-4384-BDB4-3F30B3974E88}"/>
    <dgm:cxn modelId="{BF6C270F-2E5E-4159-8CF4-2C6C84F2C8A6}" srcId="{EB4F9DAE-D4D6-4A37-B26F-2A02EB912B4C}" destId="{AB46C213-73E5-4BFF-9525-623AF18626E9}" srcOrd="2" destOrd="0" parTransId="{1EF2F8C3-EAD3-44FD-B3B7-2D5419DC78D3}" sibTransId="{A2FFA3CF-5D18-466C-9142-E0EEF78C6123}"/>
    <dgm:cxn modelId="{81ECBE9E-6153-465D-95BC-BC90CB3A5A4C}" type="presOf" srcId="{7EB893C0-8D84-4508-B226-75CEC0B555F7}" destId="{4BC637FF-C0E0-48AD-81CD-1FC6FD5E0B5B}" srcOrd="0" destOrd="0" presId="urn:microsoft.com/office/officeart/2005/8/layout/hierarchy4"/>
    <dgm:cxn modelId="{41269567-068F-4398-A30F-8602309FBCD0}" srcId="{4ABF0EC9-174C-4CAA-BFC6-9434B82FC738}" destId="{EB4F9DAE-D4D6-4A37-B26F-2A02EB912B4C}" srcOrd="2" destOrd="0" parTransId="{D12EFA4A-9E25-472C-8F58-388CCE0A08C3}" sibTransId="{D0FDDE2D-8B92-48BC-AC88-48162967068F}"/>
    <dgm:cxn modelId="{94F2F4FA-86DD-4ACD-8067-9B8EE22F4B28}" type="presOf" srcId="{EB4F9DAE-D4D6-4A37-B26F-2A02EB912B4C}" destId="{B7F7BA91-2AD2-4BD5-9B87-B144CA1A5B3B}" srcOrd="0" destOrd="0" presId="urn:microsoft.com/office/officeart/2005/8/layout/hierarchy4"/>
    <dgm:cxn modelId="{F73EE9E6-6E37-40B4-8749-405B65616D5B}" type="presOf" srcId="{AB46C213-73E5-4BFF-9525-623AF18626E9}" destId="{729C61F8-8F75-423D-9AD4-B127A182FDB9}" srcOrd="0" destOrd="0" presId="urn:microsoft.com/office/officeart/2005/8/layout/hierarchy4"/>
    <dgm:cxn modelId="{9BCED51F-4A45-44E8-9D1B-F1DDCCE0DE74}" type="presOf" srcId="{4ABF0EC9-174C-4CAA-BFC6-9434B82FC738}" destId="{F1A4B1A1-A6D0-436A-B7CC-24F5853E1CCC}" srcOrd="0" destOrd="0" presId="urn:microsoft.com/office/officeart/2005/8/layout/hierarchy4"/>
    <dgm:cxn modelId="{D3F1708A-6148-47BF-A93A-60217B2BFFB6}" srcId="{456DA1B5-27C9-432A-9803-3E28CCC49EC9}" destId="{5093A0B8-F9AA-43DD-AC82-B37B80361013}" srcOrd="0" destOrd="0" parTransId="{7FC2DA15-1085-4463-8DFC-15087343B0B7}" sibTransId="{3E30F510-DFB0-4C43-9BAD-00ECB8D6D16E}"/>
    <dgm:cxn modelId="{62C0B150-6B86-48DB-91F7-91A8E90C5878}" type="presOf" srcId="{456DA1B5-27C9-432A-9803-3E28CCC49EC9}" destId="{2AC920C9-501E-4A4E-A871-63530551DC9A}" srcOrd="0" destOrd="0" presId="urn:microsoft.com/office/officeart/2005/8/layout/hierarchy4"/>
    <dgm:cxn modelId="{BF8442BC-0BD2-4BE9-9156-DB00D7BD064B}" srcId="{EB4F9DAE-D4D6-4A37-B26F-2A02EB912B4C}" destId="{14040814-2B19-4123-B383-C9E493EA35B3}" srcOrd="3" destOrd="0" parTransId="{76451937-DC15-4CE5-A1B0-338A1FE2FA9D}" sibTransId="{7332E48C-BB1C-4581-855D-44C6EEB14540}"/>
    <dgm:cxn modelId="{A6131FD9-5B20-4198-9D9E-1D9F34D79FDD}" srcId="{EB4F9DAE-D4D6-4A37-B26F-2A02EB912B4C}" destId="{F18321D2-EA23-4290-BFC7-D380C3510282}" srcOrd="1" destOrd="0" parTransId="{B9C829D5-1E56-4E78-B515-E2573793D360}" sibTransId="{FEEF355B-B726-4429-853C-120D961DDA9D}"/>
    <dgm:cxn modelId="{30BC5EBF-4C50-4781-BB15-880A5C9AAA58}" type="presOf" srcId="{C75683CB-287E-4C6C-BB34-B27A56107105}" destId="{DA9946A5-CC47-4B72-973C-5B22EC789139}" srcOrd="0" destOrd="0" presId="urn:microsoft.com/office/officeart/2005/8/layout/hierarchy4"/>
    <dgm:cxn modelId="{1D1FD192-82A0-49D9-A247-F6F70E0E2D33}" srcId="{C75683CB-287E-4C6C-BB34-B27A56107105}" destId="{0FDA225B-E13F-4132-9164-1886D57AD2EE}" srcOrd="0" destOrd="0" parTransId="{C8A0B54C-C171-4AAD-9E02-B35C721657EE}" sibTransId="{D111840A-39FA-41A3-B000-42F8374527E2}"/>
    <dgm:cxn modelId="{2D4EBC53-5405-4FDC-8DDB-A3784D4435F1}" type="presOf" srcId="{14040814-2B19-4123-B383-C9E493EA35B3}" destId="{FCA26DBA-2E30-4C56-8DAA-3B1E312BFA21}" srcOrd="0" destOrd="0" presId="urn:microsoft.com/office/officeart/2005/8/layout/hierarchy4"/>
    <dgm:cxn modelId="{AD0D25F4-4E1D-4648-B2D4-D59DF96C0F92}" type="presOf" srcId="{BEBF8A84-8AA3-4010-A600-DEC8CD302A0B}" destId="{B4204A40-82C2-4765-9F1C-C6427EC460E8}" srcOrd="0" destOrd="0" presId="urn:microsoft.com/office/officeart/2005/8/layout/hierarchy4"/>
    <dgm:cxn modelId="{41B928B7-6A38-45D3-801F-BFBC55FB3545}" type="presOf" srcId="{F18321D2-EA23-4290-BFC7-D380C3510282}" destId="{C2520CEC-F4DF-4663-BBB0-B8DED611CBAD}" srcOrd="0" destOrd="0" presId="urn:microsoft.com/office/officeart/2005/8/layout/hierarchy4"/>
    <dgm:cxn modelId="{84C3B44A-C4A7-437E-AAA3-3A7BD6356EC9}" srcId="{EB4F9DAE-D4D6-4A37-B26F-2A02EB912B4C}" destId="{7EB893C0-8D84-4508-B226-75CEC0B555F7}" srcOrd="0" destOrd="0" parTransId="{69B60BAD-1C7F-411E-8293-85C39FD95C9F}" sibTransId="{05EA7A53-0043-4EF7-9A2F-AE836C364CE7}"/>
    <dgm:cxn modelId="{590C560D-C6D9-4480-92A8-F6F073020FD2}" type="presOf" srcId="{0FDA225B-E13F-4132-9164-1886D57AD2EE}" destId="{AC6ABBDB-A7C6-4084-A927-FF1264D1701B}" srcOrd="0" destOrd="0" presId="urn:microsoft.com/office/officeart/2005/8/layout/hierarchy4"/>
    <dgm:cxn modelId="{E5258EB5-AAAC-47D5-A7DD-3E44224D4AC5}" type="presOf" srcId="{5093A0B8-F9AA-43DD-AC82-B37B80361013}" destId="{D6B1AA40-76C0-43AF-979D-D32C7DA572E7}" srcOrd="0" destOrd="0" presId="urn:microsoft.com/office/officeart/2005/8/layout/hierarchy4"/>
    <dgm:cxn modelId="{CFC308D0-9040-4EB5-ACB7-E50C210FF8F0}" srcId="{AB3F3C7D-3210-4BEB-94EC-54BC9ADCAA3F}" destId="{4ABF0EC9-174C-4CAA-BFC6-9434B82FC738}" srcOrd="0" destOrd="0" parTransId="{4B23AAFE-9F72-46D9-A05E-D9E707E99242}" sibTransId="{68B86F7E-B62C-4906-A0E0-DA15F2751B66}"/>
    <dgm:cxn modelId="{370A9005-7AD9-411C-99A1-B5987792C0AD}" type="presParOf" srcId="{6EDC6D26-6D3E-46AA-94B7-A0AE70D8B35A}" destId="{9910455B-92A5-4119-B117-5C1993932A68}" srcOrd="0" destOrd="0" presId="urn:microsoft.com/office/officeart/2005/8/layout/hierarchy4"/>
    <dgm:cxn modelId="{B2DB81EB-B53A-4107-8C2B-38DDAE974F1A}" type="presParOf" srcId="{9910455B-92A5-4119-B117-5C1993932A68}" destId="{F1A4B1A1-A6D0-436A-B7CC-24F5853E1CCC}" srcOrd="0" destOrd="0" presId="urn:microsoft.com/office/officeart/2005/8/layout/hierarchy4"/>
    <dgm:cxn modelId="{C27A719B-988B-487E-A221-67911DDBAE89}" type="presParOf" srcId="{9910455B-92A5-4119-B117-5C1993932A68}" destId="{BA2FAF9B-6DA9-4F52-8841-69D03606D5C7}" srcOrd="1" destOrd="0" presId="urn:microsoft.com/office/officeart/2005/8/layout/hierarchy4"/>
    <dgm:cxn modelId="{300CC2A2-0347-4C38-AA43-2567EFC81F4A}" type="presParOf" srcId="{9910455B-92A5-4119-B117-5C1993932A68}" destId="{56493AA4-993B-4ADA-B59D-E629D866200E}" srcOrd="2" destOrd="0" presId="urn:microsoft.com/office/officeart/2005/8/layout/hierarchy4"/>
    <dgm:cxn modelId="{3189C953-1EAE-4427-98C8-B8FF37BA27D6}" type="presParOf" srcId="{56493AA4-993B-4ADA-B59D-E629D866200E}" destId="{9FB03BC9-D346-4373-980C-4F992A563455}" srcOrd="0" destOrd="0" presId="urn:microsoft.com/office/officeart/2005/8/layout/hierarchy4"/>
    <dgm:cxn modelId="{437E85B1-41C5-40C1-9C53-4AA87842C838}" type="presParOf" srcId="{9FB03BC9-D346-4373-980C-4F992A563455}" destId="{DA9946A5-CC47-4B72-973C-5B22EC789139}" srcOrd="0" destOrd="0" presId="urn:microsoft.com/office/officeart/2005/8/layout/hierarchy4"/>
    <dgm:cxn modelId="{08B6539F-B4DD-4A1A-9930-3B796FAB5463}" type="presParOf" srcId="{9FB03BC9-D346-4373-980C-4F992A563455}" destId="{8CAD9626-F827-443F-B6CE-01121F7390B3}" srcOrd="1" destOrd="0" presId="urn:microsoft.com/office/officeart/2005/8/layout/hierarchy4"/>
    <dgm:cxn modelId="{B5C7BC8A-87CF-44EE-8987-B134EEB12A1A}" type="presParOf" srcId="{9FB03BC9-D346-4373-980C-4F992A563455}" destId="{4767DAB3-AD1F-440A-A842-4F406ABB92EA}" srcOrd="2" destOrd="0" presId="urn:microsoft.com/office/officeart/2005/8/layout/hierarchy4"/>
    <dgm:cxn modelId="{3F811E02-F4E7-4DA7-AB41-C80892E01C93}" type="presParOf" srcId="{4767DAB3-AD1F-440A-A842-4F406ABB92EA}" destId="{C3139F9A-6740-486B-BC77-B95529BDD60F}" srcOrd="0" destOrd="0" presId="urn:microsoft.com/office/officeart/2005/8/layout/hierarchy4"/>
    <dgm:cxn modelId="{AC42C4E6-F8C5-4F99-A662-B890A9368477}" type="presParOf" srcId="{C3139F9A-6740-486B-BC77-B95529BDD60F}" destId="{AC6ABBDB-A7C6-4084-A927-FF1264D1701B}" srcOrd="0" destOrd="0" presId="urn:microsoft.com/office/officeart/2005/8/layout/hierarchy4"/>
    <dgm:cxn modelId="{F3ED1513-FA97-4B0F-BEB4-8370657F6D45}" type="presParOf" srcId="{C3139F9A-6740-486B-BC77-B95529BDD60F}" destId="{C1CC9174-EE03-4068-B6DB-3F75DDC76986}" srcOrd="1" destOrd="0" presId="urn:microsoft.com/office/officeart/2005/8/layout/hierarchy4"/>
    <dgm:cxn modelId="{06AA32B8-40F4-4E99-8EC9-514B9939BC30}" type="presParOf" srcId="{56493AA4-993B-4ADA-B59D-E629D866200E}" destId="{0A30787E-FBE2-45F8-927F-3C0DEC4658F4}" srcOrd="1" destOrd="0" presId="urn:microsoft.com/office/officeart/2005/8/layout/hierarchy4"/>
    <dgm:cxn modelId="{17A2DB71-CC6E-4094-AFAA-D51B96C73842}" type="presParOf" srcId="{56493AA4-993B-4ADA-B59D-E629D866200E}" destId="{D65C8D99-A0D6-4418-AB62-37CD485447E3}" srcOrd="2" destOrd="0" presId="urn:microsoft.com/office/officeart/2005/8/layout/hierarchy4"/>
    <dgm:cxn modelId="{3B3FE037-B692-4CFB-8C67-AF91C5C69BCD}" type="presParOf" srcId="{D65C8D99-A0D6-4418-AB62-37CD485447E3}" destId="{2AC920C9-501E-4A4E-A871-63530551DC9A}" srcOrd="0" destOrd="0" presId="urn:microsoft.com/office/officeart/2005/8/layout/hierarchy4"/>
    <dgm:cxn modelId="{95F70566-6C65-410C-A9A8-370EA5B8291C}" type="presParOf" srcId="{D65C8D99-A0D6-4418-AB62-37CD485447E3}" destId="{D6E5EFB0-B16C-4792-B541-14EA587EE3D2}" srcOrd="1" destOrd="0" presId="urn:microsoft.com/office/officeart/2005/8/layout/hierarchy4"/>
    <dgm:cxn modelId="{5C7AF722-AA85-4C3E-BC73-A7E464729C21}" type="presParOf" srcId="{D65C8D99-A0D6-4418-AB62-37CD485447E3}" destId="{245F8814-5FEA-4D79-9847-A1C18B2D7BBA}" srcOrd="2" destOrd="0" presId="urn:microsoft.com/office/officeart/2005/8/layout/hierarchy4"/>
    <dgm:cxn modelId="{3CD0EDE8-5F89-4B34-8083-D9E35FCB0A80}" type="presParOf" srcId="{245F8814-5FEA-4D79-9847-A1C18B2D7BBA}" destId="{880E6221-D917-4960-B66F-70B9C29764EF}" srcOrd="0" destOrd="0" presId="urn:microsoft.com/office/officeart/2005/8/layout/hierarchy4"/>
    <dgm:cxn modelId="{B6919937-C7DF-4C1A-8FE1-962DD4AD8AB1}" type="presParOf" srcId="{880E6221-D917-4960-B66F-70B9C29764EF}" destId="{D6B1AA40-76C0-43AF-979D-D32C7DA572E7}" srcOrd="0" destOrd="0" presId="urn:microsoft.com/office/officeart/2005/8/layout/hierarchy4"/>
    <dgm:cxn modelId="{7FC5990C-5C84-4D43-8FD5-4A1B82CCA439}" type="presParOf" srcId="{880E6221-D917-4960-B66F-70B9C29764EF}" destId="{909068A4-1D7E-4A9F-BC19-D359891016A4}" srcOrd="1" destOrd="0" presId="urn:microsoft.com/office/officeart/2005/8/layout/hierarchy4"/>
    <dgm:cxn modelId="{588B455A-8E8C-47ED-8ABE-44FE38754F21}" type="presParOf" srcId="{56493AA4-993B-4ADA-B59D-E629D866200E}" destId="{DFF4BF2D-566B-4F1A-BAF6-F430C26F4C54}" srcOrd="3" destOrd="0" presId="urn:microsoft.com/office/officeart/2005/8/layout/hierarchy4"/>
    <dgm:cxn modelId="{464E8556-E33E-472D-AF47-3BBDF0231DFF}" type="presParOf" srcId="{56493AA4-993B-4ADA-B59D-E629D866200E}" destId="{A5EC7008-6148-4E68-B0E2-2BD92E3F0094}" srcOrd="4" destOrd="0" presId="urn:microsoft.com/office/officeart/2005/8/layout/hierarchy4"/>
    <dgm:cxn modelId="{92D8B890-63EB-49E0-9EA1-2A9BBFC36ECA}" type="presParOf" srcId="{A5EC7008-6148-4E68-B0E2-2BD92E3F0094}" destId="{B7F7BA91-2AD2-4BD5-9B87-B144CA1A5B3B}" srcOrd="0" destOrd="0" presId="urn:microsoft.com/office/officeart/2005/8/layout/hierarchy4"/>
    <dgm:cxn modelId="{F035C368-A58F-4B12-A860-1C9D3F6945DC}" type="presParOf" srcId="{A5EC7008-6148-4E68-B0E2-2BD92E3F0094}" destId="{350468E3-F22D-45B6-B31D-0D3D163BB254}" srcOrd="1" destOrd="0" presId="urn:microsoft.com/office/officeart/2005/8/layout/hierarchy4"/>
    <dgm:cxn modelId="{B400B363-9225-4CF2-970E-1E32BB3A24D0}" type="presParOf" srcId="{A5EC7008-6148-4E68-B0E2-2BD92E3F0094}" destId="{2E2D4853-557D-4060-AC75-DF5C982DCC6D}" srcOrd="2" destOrd="0" presId="urn:microsoft.com/office/officeart/2005/8/layout/hierarchy4"/>
    <dgm:cxn modelId="{CE7385CB-50D2-4F41-9815-E883B2E9BDBB}" type="presParOf" srcId="{2E2D4853-557D-4060-AC75-DF5C982DCC6D}" destId="{EC8DF079-C7C7-491B-B4F2-D1A42FDD896B}" srcOrd="0" destOrd="0" presId="urn:microsoft.com/office/officeart/2005/8/layout/hierarchy4"/>
    <dgm:cxn modelId="{0B5559D3-7D3D-4329-B843-984CEBDB24D8}" type="presParOf" srcId="{EC8DF079-C7C7-491B-B4F2-D1A42FDD896B}" destId="{4BC637FF-C0E0-48AD-81CD-1FC6FD5E0B5B}" srcOrd="0" destOrd="0" presId="urn:microsoft.com/office/officeart/2005/8/layout/hierarchy4"/>
    <dgm:cxn modelId="{FB97C820-32F5-4B12-AEA9-118723D0951C}" type="presParOf" srcId="{EC8DF079-C7C7-491B-B4F2-D1A42FDD896B}" destId="{54AABC59-9218-4223-9032-AE6A0188A637}" srcOrd="1" destOrd="0" presId="urn:microsoft.com/office/officeart/2005/8/layout/hierarchy4"/>
    <dgm:cxn modelId="{5677B77A-FCCB-4F4F-8DF7-C7EBA772978A}" type="presParOf" srcId="{2E2D4853-557D-4060-AC75-DF5C982DCC6D}" destId="{73514856-7E33-4761-B870-41235176F0A0}" srcOrd="1" destOrd="0" presId="urn:microsoft.com/office/officeart/2005/8/layout/hierarchy4"/>
    <dgm:cxn modelId="{2752CF13-2C4D-49B0-B6CE-9851923842C9}" type="presParOf" srcId="{2E2D4853-557D-4060-AC75-DF5C982DCC6D}" destId="{0AE7CBD2-F3C1-4834-8C10-AD51FCD7B257}" srcOrd="2" destOrd="0" presId="urn:microsoft.com/office/officeart/2005/8/layout/hierarchy4"/>
    <dgm:cxn modelId="{828DE36B-15EE-477E-95BB-EE1F7A5D8CE6}" type="presParOf" srcId="{0AE7CBD2-F3C1-4834-8C10-AD51FCD7B257}" destId="{C2520CEC-F4DF-4663-BBB0-B8DED611CBAD}" srcOrd="0" destOrd="0" presId="urn:microsoft.com/office/officeart/2005/8/layout/hierarchy4"/>
    <dgm:cxn modelId="{8E177255-7E7B-4700-ADF3-7602F4234C61}" type="presParOf" srcId="{0AE7CBD2-F3C1-4834-8C10-AD51FCD7B257}" destId="{2A3CE0F1-C033-4C0C-B46A-24193FD8179D}" srcOrd="1" destOrd="0" presId="urn:microsoft.com/office/officeart/2005/8/layout/hierarchy4"/>
    <dgm:cxn modelId="{E6175122-6900-47DA-9A28-D57DA6663A43}" type="presParOf" srcId="{2E2D4853-557D-4060-AC75-DF5C982DCC6D}" destId="{2DE57075-887D-4C22-9EB2-6E835B2F4279}" srcOrd="3" destOrd="0" presId="urn:microsoft.com/office/officeart/2005/8/layout/hierarchy4"/>
    <dgm:cxn modelId="{95A69426-09FA-4D8A-A49B-16AA736FB750}" type="presParOf" srcId="{2E2D4853-557D-4060-AC75-DF5C982DCC6D}" destId="{CCD87FF1-D016-476E-A35A-3B128382A9AD}" srcOrd="4" destOrd="0" presId="urn:microsoft.com/office/officeart/2005/8/layout/hierarchy4"/>
    <dgm:cxn modelId="{7AAE3D58-8122-46BC-A06D-F5145AE13466}" type="presParOf" srcId="{CCD87FF1-D016-476E-A35A-3B128382A9AD}" destId="{729C61F8-8F75-423D-9AD4-B127A182FDB9}" srcOrd="0" destOrd="0" presId="urn:microsoft.com/office/officeart/2005/8/layout/hierarchy4"/>
    <dgm:cxn modelId="{94D1B3D2-8361-4AF8-9152-41866C354DF6}" type="presParOf" srcId="{CCD87FF1-D016-476E-A35A-3B128382A9AD}" destId="{44B49DCA-A90F-408B-8E04-0E6006309655}" srcOrd="1" destOrd="0" presId="urn:microsoft.com/office/officeart/2005/8/layout/hierarchy4"/>
    <dgm:cxn modelId="{3F383938-1754-4720-83E2-595D462B48A2}" type="presParOf" srcId="{2E2D4853-557D-4060-AC75-DF5C982DCC6D}" destId="{8A5884F0-F390-46E1-97FF-8D0529520ED7}" srcOrd="5" destOrd="0" presId="urn:microsoft.com/office/officeart/2005/8/layout/hierarchy4"/>
    <dgm:cxn modelId="{53134ED1-35E1-4094-B5BB-82E304EB632A}" type="presParOf" srcId="{2E2D4853-557D-4060-AC75-DF5C982DCC6D}" destId="{3BD1800C-30C9-47C5-864E-7C5B28FBB503}" srcOrd="6" destOrd="0" presId="urn:microsoft.com/office/officeart/2005/8/layout/hierarchy4"/>
    <dgm:cxn modelId="{1870B32B-BC58-484F-A6DD-45476A84CDE6}" type="presParOf" srcId="{3BD1800C-30C9-47C5-864E-7C5B28FBB503}" destId="{FCA26DBA-2E30-4C56-8DAA-3B1E312BFA21}" srcOrd="0" destOrd="0" presId="urn:microsoft.com/office/officeart/2005/8/layout/hierarchy4"/>
    <dgm:cxn modelId="{6300BD08-BC14-49E8-8763-0D08E0FE0E34}" type="presParOf" srcId="{3BD1800C-30C9-47C5-864E-7C5B28FBB503}" destId="{FB8660FF-73BF-46E7-BC70-DE777A8EA1CB}" srcOrd="1" destOrd="0" presId="urn:microsoft.com/office/officeart/2005/8/layout/hierarchy4"/>
    <dgm:cxn modelId="{FB42DA16-E6E5-4C3F-958A-0FCBF1C0B441}" type="presParOf" srcId="{2E2D4853-557D-4060-AC75-DF5C982DCC6D}" destId="{7471DA02-BA3F-4DA2-A33C-F19E684D319A}" srcOrd="7" destOrd="0" presId="urn:microsoft.com/office/officeart/2005/8/layout/hierarchy4"/>
    <dgm:cxn modelId="{1B2CF87F-CC72-45E7-9C8B-F1E9CA0FFAA4}" type="presParOf" srcId="{2E2D4853-557D-4060-AC75-DF5C982DCC6D}" destId="{170C541C-ED42-4842-8B38-83939571F3C0}" srcOrd="8" destOrd="0" presId="urn:microsoft.com/office/officeart/2005/8/layout/hierarchy4"/>
    <dgm:cxn modelId="{B2305932-2418-45C4-BD61-5894EE00486C}" type="presParOf" srcId="{170C541C-ED42-4842-8B38-83939571F3C0}" destId="{B4204A40-82C2-4765-9F1C-C6427EC460E8}" srcOrd="0" destOrd="0" presId="urn:microsoft.com/office/officeart/2005/8/layout/hierarchy4"/>
    <dgm:cxn modelId="{343EC078-E8BE-4B35-BC89-AEE80A41AF76}" type="presParOf" srcId="{170C541C-ED42-4842-8B38-83939571F3C0}" destId="{C01DD00C-008B-4FBA-8A10-FAC49075466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3FEF8-6781-4CFD-8689-F2AE8513F445}">
      <dsp:nvSpPr>
        <dsp:cNvPr id="0" name=""/>
        <dsp:cNvSpPr/>
      </dsp:nvSpPr>
      <dsp:spPr>
        <a:xfrm>
          <a:off x="2448295" y="432047"/>
          <a:ext cx="4464472" cy="79940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hr-HR" sz="1800" b="1" kern="1200"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Zagreb, 10.5. 2019.</a:t>
          </a:r>
          <a:endParaRPr lang="hr-HR" sz="1800" b="1" kern="1200"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endParaRPr>
        </a:p>
      </dsp:txBody>
      <dsp:txXfrm>
        <a:off x="2487319" y="471071"/>
        <a:ext cx="4386424" cy="721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A5000-7BA4-4D0E-91DD-A6CB35C47744}">
      <dsp:nvSpPr>
        <dsp:cNvPr id="0" name=""/>
        <dsp:cNvSpPr/>
      </dsp:nvSpPr>
      <dsp:spPr>
        <a:xfrm>
          <a:off x="852809" y="3098"/>
          <a:ext cx="5322395" cy="5322395"/>
        </a:xfrm>
        <a:prstGeom prst="ellipse">
          <a:avLst/>
        </a:prstGeom>
        <a:solidFill>
          <a:schemeClr val="accent6">
            <a:shade val="80000"/>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sp>
    <dsp:sp modelId="{5DCE01E5-35E9-4F7A-9793-A1868874DBEB}">
      <dsp:nvSpPr>
        <dsp:cNvPr id="0" name=""/>
        <dsp:cNvSpPr/>
      </dsp:nvSpPr>
      <dsp:spPr>
        <a:xfrm>
          <a:off x="1104584" y="226638"/>
          <a:ext cx="958031" cy="958031"/>
        </a:xfrm>
        <a:prstGeom prst="ellipse">
          <a:avLst/>
        </a:prstGeom>
        <a:solidFill>
          <a:schemeClr val="accent6">
            <a:shade val="80000"/>
            <a:alpha val="50000"/>
            <a:hueOff val="0"/>
            <a:satOff val="9171"/>
            <a:lumOff val="3856"/>
            <a:alphaOff val="1500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sp>
    <dsp:sp modelId="{2AA91488-5053-4AAB-B61E-87BFCC070EC4}">
      <dsp:nvSpPr>
        <dsp:cNvPr id="0" name=""/>
        <dsp:cNvSpPr/>
      </dsp:nvSpPr>
      <dsp:spPr>
        <a:xfrm>
          <a:off x="1583599" y="226638"/>
          <a:ext cx="5124430" cy="958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lvl="0" algn="l" defTabSz="889000">
            <a:lnSpc>
              <a:spcPct val="90000"/>
            </a:lnSpc>
            <a:spcBef>
              <a:spcPct val="0"/>
            </a:spcBef>
            <a:spcAft>
              <a:spcPct val="35000"/>
            </a:spcAft>
          </a:pPr>
          <a:r>
            <a:rPr lang="hr-HR" sz="2000" kern="1200" smtClean="0"/>
            <a:t>8.3. Tehničko-projektna dokumentacija izgradnje Talionice </a:t>
          </a:r>
          <a:r>
            <a:rPr lang="hr-HR" sz="2000" kern="1200" err="1" smtClean="0"/>
            <a:t>Caprag</a:t>
          </a:r>
          <a:r>
            <a:rPr lang="hr-HR" sz="2000" kern="1200" smtClean="0"/>
            <a:t> (899 nacrta)</a:t>
          </a:r>
          <a:endParaRPr lang="en-US" sz="2000" kern="1200"/>
        </a:p>
      </dsp:txBody>
      <dsp:txXfrm>
        <a:off x="1583599" y="226638"/>
        <a:ext cx="5124430" cy="958031"/>
      </dsp:txXfrm>
    </dsp:sp>
    <dsp:sp modelId="{020448B1-C88B-4DA2-A9B7-8A1D175F005E}">
      <dsp:nvSpPr>
        <dsp:cNvPr id="0" name=""/>
        <dsp:cNvSpPr/>
      </dsp:nvSpPr>
      <dsp:spPr>
        <a:xfrm>
          <a:off x="1583599" y="1184669"/>
          <a:ext cx="5124430" cy="27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hr-HR" sz="1600" kern="1200" smtClean="0"/>
            <a:t>8.3.1. Položajni nacrti</a:t>
          </a:r>
          <a:endParaRPr lang="en-US" sz="1600" kern="1200"/>
        </a:p>
      </dsp:txBody>
      <dsp:txXfrm>
        <a:off x="1583599" y="1184669"/>
        <a:ext cx="5124430" cy="271139"/>
      </dsp:txXfrm>
    </dsp:sp>
    <dsp:sp modelId="{6DCBDBA9-B762-4EDB-91E1-BC4FBD98B358}">
      <dsp:nvSpPr>
        <dsp:cNvPr id="0" name=""/>
        <dsp:cNvSpPr/>
      </dsp:nvSpPr>
      <dsp:spPr>
        <a:xfrm>
          <a:off x="1583599" y="1455809"/>
          <a:ext cx="81963" cy="81963"/>
        </a:xfrm>
        <a:prstGeom prst="ellipse">
          <a:avLst/>
        </a:prstGeom>
        <a:solidFill>
          <a:schemeClr val="accent6">
            <a:shade val="80000"/>
            <a:alpha val="50000"/>
            <a:hueOff val="0"/>
            <a:satOff val="18342"/>
            <a:lumOff val="7713"/>
            <a:alphaOff val="3000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sp>
    <dsp:sp modelId="{67D8A06A-F089-4889-957D-94CEA600B5F5}">
      <dsp:nvSpPr>
        <dsp:cNvPr id="0" name=""/>
        <dsp:cNvSpPr/>
      </dsp:nvSpPr>
      <dsp:spPr>
        <a:xfrm>
          <a:off x="1583599" y="1537773"/>
          <a:ext cx="5124430" cy="3139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hr-HR" sz="1600" kern="1200" smtClean="0"/>
            <a:t>8.3.2. Generator </a:t>
          </a:r>
        </a:p>
        <a:p>
          <a:pPr lvl="0" algn="l" defTabSz="711200">
            <a:lnSpc>
              <a:spcPct val="90000"/>
            </a:lnSpc>
            <a:spcBef>
              <a:spcPct val="0"/>
            </a:spcBef>
            <a:spcAft>
              <a:spcPct val="35000"/>
            </a:spcAft>
          </a:pPr>
          <a:r>
            <a:rPr lang="hr-HR" sz="1600" kern="1200" smtClean="0"/>
            <a:t>8.3.3. Kotlovnica</a:t>
          </a:r>
        </a:p>
        <a:p>
          <a:pPr lvl="0" algn="l" defTabSz="711200">
            <a:lnSpc>
              <a:spcPct val="90000"/>
            </a:lnSpc>
            <a:spcBef>
              <a:spcPct val="0"/>
            </a:spcBef>
            <a:spcAft>
              <a:spcPct val="35000"/>
            </a:spcAft>
          </a:pPr>
          <a:r>
            <a:rPr lang="hr-HR" sz="1600" kern="1200" smtClean="0"/>
            <a:t>8.3.4. Zgrada </a:t>
          </a:r>
          <a:r>
            <a:rPr lang="hr-HR" sz="1600" kern="1200" err="1" smtClean="0"/>
            <a:t>duvaljke</a:t>
          </a:r>
          <a:endParaRPr lang="hr-HR" sz="1600" kern="1200" smtClean="0"/>
        </a:p>
        <a:p>
          <a:pPr lvl="0" algn="l" defTabSz="711200">
            <a:lnSpc>
              <a:spcPct val="90000"/>
            </a:lnSpc>
            <a:spcBef>
              <a:spcPct val="0"/>
            </a:spcBef>
            <a:spcAft>
              <a:spcPct val="35000"/>
            </a:spcAft>
          </a:pPr>
          <a:r>
            <a:rPr lang="hr-HR" sz="1600" kern="1200" smtClean="0"/>
            <a:t>8.3.5. Čeličana</a:t>
          </a:r>
        </a:p>
        <a:p>
          <a:pPr lvl="0" algn="l" defTabSz="711200">
            <a:lnSpc>
              <a:spcPct val="90000"/>
            </a:lnSpc>
            <a:spcBef>
              <a:spcPct val="0"/>
            </a:spcBef>
            <a:spcAft>
              <a:spcPct val="35000"/>
            </a:spcAft>
          </a:pPr>
          <a:r>
            <a:rPr lang="hr-HR" sz="1600" kern="1200" smtClean="0"/>
            <a:t>8.3.6. Tvorničke zgrade i pomoćni objekti</a:t>
          </a:r>
        </a:p>
        <a:p>
          <a:pPr lvl="0" algn="l" defTabSz="711200">
            <a:lnSpc>
              <a:spcPct val="90000"/>
            </a:lnSpc>
            <a:spcBef>
              <a:spcPct val="0"/>
            </a:spcBef>
            <a:spcAft>
              <a:spcPct val="35000"/>
            </a:spcAft>
          </a:pPr>
          <a:r>
            <a:rPr lang="hr-HR" sz="1600" kern="1200" smtClean="0"/>
            <a:t>8.3.7. Ljevaonica</a:t>
          </a:r>
        </a:p>
        <a:p>
          <a:pPr lvl="0" algn="l" defTabSz="711200">
            <a:lnSpc>
              <a:spcPct val="90000"/>
            </a:lnSpc>
            <a:spcBef>
              <a:spcPct val="0"/>
            </a:spcBef>
            <a:spcAft>
              <a:spcPct val="35000"/>
            </a:spcAft>
          </a:pPr>
          <a:r>
            <a:rPr lang="hr-HR" sz="1600" kern="1200" smtClean="0"/>
            <a:t>8.3.8. Mehaničke radionice</a:t>
          </a:r>
        </a:p>
        <a:p>
          <a:pPr lvl="0" algn="l" defTabSz="711200">
            <a:lnSpc>
              <a:spcPct val="90000"/>
            </a:lnSpc>
            <a:spcBef>
              <a:spcPct val="0"/>
            </a:spcBef>
            <a:spcAft>
              <a:spcPct val="35000"/>
            </a:spcAft>
          </a:pPr>
          <a:r>
            <a:rPr lang="hr-HR" sz="1600" kern="1200" smtClean="0"/>
            <a:t>8.3.9. Visoka peć</a:t>
          </a:r>
        </a:p>
        <a:p>
          <a:pPr lvl="0" algn="l" defTabSz="711200">
            <a:lnSpc>
              <a:spcPct val="90000"/>
            </a:lnSpc>
            <a:spcBef>
              <a:spcPct val="0"/>
            </a:spcBef>
            <a:spcAft>
              <a:spcPct val="35000"/>
            </a:spcAft>
          </a:pPr>
          <a:r>
            <a:rPr lang="hr-HR" sz="1600" kern="1200" smtClean="0"/>
            <a:t>8.3.10. Industrijska voda</a:t>
          </a:r>
        </a:p>
        <a:p>
          <a:pPr lvl="0" algn="l" defTabSz="711200">
            <a:lnSpc>
              <a:spcPct val="90000"/>
            </a:lnSpc>
            <a:spcBef>
              <a:spcPct val="0"/>
            </a:spcBef>
            <a:spcAft>
              <a:spcPct val="35000"/>
            </a:spcAft>
          </a:pPr>
          <a:r>
            <a:rPr lang="hr-HR" sz="1600" kern="1200" smtClean="0"/>
            <a:t>8.3.11. Prometna infrastruktura</a:t>
          </a:r>
          <a:endParaRPr lang="en-US" sz="1600" kern="1200"/>
        </a:p>
      </dsp:txBody>
      <dsp:txXfrm>
        <a:off x="1583599" y="1537773"/>
        <a:ext cx="5124430" cy="31395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21940-E2D3-43BB-A280-7D1AB6E07F1D}">
      <dsp:nvSpPr>
        <dsp:cNvPr id="0" name=""/>
        <dsp:cNvSpPr/>
      </dsp:nvSpPr>
      <dsp:spPr>
        <a:xfrm rot="16200000">
          <a:off x="-1566952" y="1569037"/>
          <a:ext cx="5184899" cy="2046823"/>
        </a:xfrm>
        <a:prstGeom prst="flowChartManualOperation">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3350" tIns="0" rIns="132209" bIns="0" numCol="1" spcCol="1270" anchor="t" anchorCtr="0">
          <a:noAutofit/>
        </a:bodyPr>
        <a:lstStyle/>
        <a:p>
          <a:pPr lvl="0" algn="l" defTabSz="933450">
            <a:lnSpc>
              <a:spcPct val="90000"/>
            </a:lnSpc>
            <a:spcBef>
              <a:spcPct val="0"/>
            </a:spcBef>
            <a:spcAft>
              <a:spcPct val="35000"/>
            </a:spcAft>
          </a:pPr>
          <a:r>
            <a:rPr lang="hr-HR" sz="2100" b="1" kern="1200" smtClean="0">
              <a:effectLst>
                <a:outerShdw blurRad="38100" dist="38100" dir="2700000" algn="tl">
                  <a:srgbClr val="000000">
                    <a:alpha val="43137"/>
                  </a:srgbClr>
                </a:outerShdw>
              </a:effectLst>
            </a:rPr>
            <a:t>mehanička</a:t>
          </a:r>
          <a:endParaRPr lang="en-US" sz="2100" b="1" kern="120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hr-HR" sz="1600" kern="1200" smtClean="0"/>
            <a:t>poderotine</a:t>
          </a:r>
          <a:endParaRPr lang="en-US" sz="1600" kern="1200"/>
        </a:p>
        <a:p>
          <a:pPr marL="171450" lvl="1" indent="-171450" algn="l" defTabSz="711200">
            <a:lnSpc>
              <a:spcPct val="90000"/>
            </a:lnSpc>
            <a:spcBef>
              <a:spcPct val="0"/>
            </a:spcBef>
            <a:spcAft>
              <a:spcPct val="15000"/>
            </a:spcAft>
            <a:buChar char="••"/>
          </a:pPr>
          <a:r>
            <a:rPr lang="hr-HR" sz="1600" kern="1200" smtClean="0"/>
            <a:t>nedostajući dijelovi</a:t>
          </a:r>
          <a:endParaRPr lang="en-US" sz="1600" kern="1200"/>
        </a:p>
        <a:p>
          <a:pPr marL="171450" lvl="1" indent="-171450" algn="l" defTabSz="711200">
            <a:lnSpc>
              <a:spcPct val="90000"/>
            </a:lnSpc>
            <a:spcBef>
              <a:spcPct val="0"/>
            </a:spcBef>
            <a:spcAft>
              <a:spcPct val="15000"/>
            </a:spcAft>
            <a:buChar char="••"/>
          </a:pPr>
          <a:r>
            <a:rPr lang="hr-HR" sz="1600" kern="1200" smtClean="0"/>
            <a:t>izraženi pregibi</a:t>
          </a:r>
          <a:endParaRPr lang="en-US" sz="1600" kern="1200"/>
        </a:p>
        <a:p>
          <a:pPr marL="171450" lvl="1" indent="-171450" algn="l" defTabSz="711200">
            <a:lnSpc>
              <a:spcPct val="90000"/>
            </a:lnSpc>
            <a:spcBef>
              <a:spcPct val="0"/>
            </a:spcBef>
            <a:spcAft>
              <a:spcPct val="15000"/>
            </a:spcAft>
            <a:buChar char="••"/>
          </a:pPr>
          <a:r>
            <a:rPr lang="hr-HR" sz="1600" kern="1200" smtClean="0"/>
            <a:t>perforacije</a:t>
          </a:r>
          <a:endParaRPr lang="en-US" sz="1600" kern="1200"/>
        </a:p>
        <a:p>
          <a:pPr marL="171450" lvl="1" indent="-171450" algn="l" defTabSz="711200">
            <a:lnSpc>
              <a:spcPct val="90000"/>
            </a:lnSpc>
            <a:spcBef>
              <a:spcPct val="0"/>
            </a:spcBef>
            <a:spcAft>
              <a:spcPct val="15000"/>
            </a:spcAft>
            <a:buChar char="••"/>
          </a:pPr>
          <a:r>
            <a:rPr lang="hr-HR" sz="1600" kern="1200" smtClean="0"/>
            <a:t>tragovi sredstava za pisanje</a:t>
          </a:r>
          <a:endParaRPr lang="en-US" sz="1600" kern="1200"/>
        </a:p>
        <a:p>
          <a:pPr marL="171450" lvl="1" indent="-171450" algn="l" defTabSz="711200">
            <a:lnSpc>
              <a:spcPct val="90000"/>
            </a:lnSpc>
            <a:spcBef>
              <a:spcPct val="0"/>
            </a:spcBef>
            <a:spcAft>
              <a:spcPct val="15000"/>
            </a:spcAft>
            <a:buChar char="••"/>
          </a:pPr>
          <a:r>
            <a:rPr lang="hr-HR" sz="1600" kern="1200" smtClean="0"/>
            <a:t>samoljepljive trake</a:t>
          </a:r>
          <a:endParaRPr lang="en-US" sz="1600" kern="1200"/>
        </a:p>
      </dsp:txBody>
      <dsp:txXfrm rot="5400000">
        <a:off x="2086" y="1036979"/>
        <a:ext cx="2046823" cy="3110939"/>
      </dsp:txXfrm>
    </dsp:sp>
    <dsp:sp modelId="{93ACD7E9-6324-4A79-865D-F4D105EC9883}">
      <dsp:nvSpPr>
        <dsp:cNvPr id="0" name=""/>
        <dsp:cNvSpPr/>
      </dsp:nvSpPr>
      <dsp:spPr>
        <a:xfrm rot="16200000">
          <a:off x="633382" y="1569037"/>
          <a:ext cx="5184899" cy="2046823"/>
        </a:xfrm>
        <a:prstGeom prst="flowChartManualOperation">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3350" tIns="0" rIns="132209" bIns="0" numCol="1" spcCol="1270" anchor="t" anchorCtr="0">
          <a:noAutofit/>
        </a:bodyPr>
        <a:lstStyle/>
        <a:p>
          <a:pPr lvl="0" algn="l" defTabSz="933450">
            <a:lnSpc>
              <a:spcPct val="90000"/>
            </a:lnSpc>
            <a:spcBef>
              <a:spcPct val="0"/>
            </a:spcBef>
            <a:spcAft>
              <a:spcPct val="35000"/>
            </a:spcAft>
          </a:pPr>
          <a:r>
            <a:rPr lang="hr-HR" sz="2100" b="1" kern="1200" smtClean="0">
              <a:effectLst>
                <a:outerShdw blurRad="38100" dist="38100" dir="2700000" algn="tl">
                  <a:srgbClr val="000000">
                    <a:alpha val="43137"/>
                  </a:srgbClr>
                </a:outerShdw>
              </a:effectLst>
            </a:rPr>
            <a:t>fizikalna</a:t>
          </a:r>
          <a:endParaRPr lang="en-US" sz="2100" b="1" kern="120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hr-HR" sz="1600" kern="1200" smtClean="0"/>
            <a:t>„nabiranje” papira</a:t>
          </a:r>
          <a:endParaRPr lang="en-US" sz="1600" kern="1200"/>
        </a:p>
        <a:p>
          <a:pPr marL="171450" lvl="1" indent="-171450" algn="l" defTabSz="711200">
            <a:lnSpc>
              <a:spcPct val="90000"/>
            </a:lnSpc>
            <a:spcBef>
              <a:spcPct val="0"/>
            </a:spcBef>
            <a:spcAft>
              <a:spcPct val="15000"/>
            </a:spcAft>
            <a:buChar char="••"/>
          </a:pPr>
          <a:endParaRPr lang="en-US" sz="1600" kern="1200"/>
        </a:p>
        <a:p>
          <a:pPr marL="171450" lvl="1" indent="-171450" algn="l" defTabSz="711200">
            <a:lnSpc>
              <a:spcPct val="90000"/>
            </a:lnSpc>
            <a:spcBef>
              <a:spcPct val="0"/>
            </a:spcBef>
            <a:spcAft>
              <a:spcPct val="15000"/>
            </a:spcAft>
            <a:buChar char="••"/>
          </a:pPr>
          <a:r>
            <a:rPr lang="hr-HR" sz="1600" kern="1200" smtClean="0"/>
            <a:t>ljuštenje pigmenata</a:t>
          </a:r>
          <a:endParaRPr lang="en-US" sz="1600" kern="1200"/>
        </a:p>
      </dsp:txBody>
      <dsp:txXfrm rot="5400000">
        <a:off x="2202420" y="1036979"/>
        <a:ext cx="2046823" cy="3110939"/>
      </dsp:txXfrm>
    </dsp:sp>
    <dsp:sp modelId="{BB344FE3-DE7C-4C9F-AAD0-81A8ED131D00}">
      <dsp:nvSpPr>
        <dsp:cNvPr id="0" name=""/>
        <dsp:cNvSpPr/>
      </dsp:nvSpPr>
      <dsp:spPr>
        <a:xfrm rot="16200000">
          <a:off x="2833717" y="1569037"/>
          <a:ext cx="5184899" cy="2046823"/>
        </a:xfrm>
        <a:prstGeom prst="flowChartManualOperation">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hr-HR" sz="2000" b="1" kern="1200" smtClean="0">
              <a:effectLst>
                <a:outerShdw blurRad="38100" dist="38100" dir="2700000" algn="tl">
                  <a:srgbClr val="000000">
                    <a:alpha val="43137"/>
                  </a:srgbClr>
                </a:outerShdw>
              </a:effectLst>
            </a:rPr>
            <a:t>kemijska</a:t>
          </a:r>
          <a:endParaRPr lang="en-US" sz="2000" b="1" kern="120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hr-HR" sz="1600" kern="1200" smtClean="0"/>
            <a:t>mijenjanje boje i sastava pigmenata</a:t>
          </a:r>
          <a:endParaRPr lang="en-US" sz="1600" kern="1200"/>
        </a:p>
        <a:p>
          <a:pPr marL="171450" lvl="1" indent="-171450" algn="l" defTabSz="711200">
            <a:lnSpc>
              <a:spcPct val="90000"/>
            </a:lnSpc>
            <a:spcBef>
              <a:spcPct val="0"/>
            </a:spcBef>
            <a:spcAft>
              <a:spcPct val="15000"/>
            </a:spcAft>
            <a:buChar char="••"/>
          </a:pPr>
          <a:endParaRPr lang="en-US" sz="1600" kern="1200"/>
        </a:p>
        <a:p>
          <a:pPr marL="171450" lvl="1" indent="-171450" algn="l" defTabSz="711200">
            <a:lnSpc>
              <a:spcPct val="90000"/>
            </a:lnSpc>
            <a:spcBef>
              <a:spcPct val="0"/>
            </a:spcBef>
            <a:spcAft>
              <a:spcPct val="15000"/>
            </a:spcAft>
            <a:buChar char="••"/>
          </a:pPr>
          <a:r>
            <a:rPr lang="hr-HR" sz="1600" kern="1200" smtClean="0"/>
            <a:t>degradacija papirnog nosača</a:t>
          </a:r>
          <a:endParaRPr lang="en-US" sz="1600" kern="1200"/>
        </a:p>
        <a:p>
          <a:pPr marL="171450" lvl="1" indent="-171450" algn="l" defTabSz="800100">
            <a:lnSpc>
              <a:spcPct val="90000"/>
            </a:lnSpc>
            <a:spcBef>
              <a:spcPct val="0"/>
            </a:spcBef>
            <a:spcAft>
              <a:spcPct val="15000"/>
            </a:spcAft>
            <a:buChar char="••"/>
          </a:pPr>
          <a:endParaRPr lang="en-US" sz="1800" kern="1200"/>
        </a:p>
      </dsp:txBody>
      <dsp:txXfrm rot="5400000">
        <a:off x="4402755" y="1036979"/>
        <a:ext cx="2046823" cy="3110939"/>
      </dsp:txXfrm>
    </dsp:sp>
    <dsp:sp modelId="{97111AE0-D180-4AC6-B191-C18DA95A2E87}">
      <dsp:nvSpPr>
        <dsp:cNvPr id="0" name=""/>
        <dsp:cNvSpPr/>
      </dsp:nvSpPr>
      <dsp:spPr>
        <a:xfrm rot="16200000">
          <a:off x="5034052" y="1569037"/>
          <a:ext cx="5184899" cy="2046823"/>
        </a:xfrm>
        <a:prstGeom prst="flowChartManualOperation">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3350" tIns="0" rIns="132209" bIns="0" numCol="1" spcCol="1270" anchor="t" anchorCtr="0">
          <a:noAutofit/>
        </a:bodyPr>
        <a:lstStyle/>
        <a:p>
          <a:pPr lvl="0" algn="l" defTabSz="933450">
            <a:lnSpc>
              <a:spcPct val="90000"/>
            </a:lnSpc>
            <a:spcBef>
              <a:spcPct val="0"/>
            </a:spcBef>
            <a:spcAft>
              <a:spcPct val="35000"/>
            </a:spcAft>
          </a:pPr>
          <a:r>
            <a:rPr lang="hr-HR" sz="2100" b="1" kern="1200" smtClean="0">
              <a:effectLst>
                <a:outerShdw blurRad="38100" dist="38100" dir="2700000" algn="tl">
                  <a:srgbClr val="000000">
                    <a:alpha val="43137"/>
                  </a:srgbClr>
                </a:outerShdw>
              </a:effectLst>
            </a:rPr>
            <a:t>biološka </a:t>
          </a:r>
          <a:r>
            <a:rPr lang="hr-HR" sz="2100" kern="1200" smtClean="0"/>
            <a:t> </a:t>
          </a:r>
          <a:endParaRPr lang="en-US" sz="2100" kern="1200"/>
        </a:p>
        <a:p>
          <a:pPr marL="171450" lvl="1" indent="-171450" algn="l" defTabSz="711200">
            <a:lnSpc>
              <a:spcPct val="90000"/>
            </a:lnSpc>
            <a:spcBef>
              <a:spcPct val="0"/>
            </a:spcBef>
            <a:spcAft>
              <a:spcPct val="15000"/>
            </a:spcAft>
            <a:buChar char="••"/>
          </a:pPr>
          <a:r>
            <a:rPr lang="hr-HR" sz="1600" kern="1200" smtClean="0"/>
            <a:t>raznobojne mrlje od plijesni, bakterija i gljivica</a:t>
          </a:r>
          <a:endParaRPr lang="en-US" sz="1600" kern="1200"/>
        </a:p>
        <a:p>
          <a:pPr marL="171450" lvl="1" indent="-171450" algn="l" defTabSz="711200">
            <a:lnSpc>
              <a:spcPct val="90000"/>
            </a:lnSpc>
            <a:spcBef>
              <a:spcPct val="0"/>
            </a:spcBef>
            <a:spcAft>
              <a:spcPct val="15000"/>
            </a:spcAft>
            <a:buChar char="••"/>
          </a:pPr>
          <a:endParaRPr lang="en-US" sz="1600" kern="1200"/>
        </a:p>
        <a:p>
          <a:pPr marL="171450" lvl="1" indent="-171450" algn="l" defTabSz="711200">
            <a:lnSpc>
              <a:spcPct val="90000"/>
            </a:lnSpc>
            <a:spcBef>
              <a:spcPct val="0"/>
            </a:spcBef>
            <a:spcAft>
              <a:spcPct val="15000"/>
            </a:spcAft>
            <a:buChar char="••"/>
          </a:pPr>
          <a:r>
            <a:rPr lang="hr-HR" sz="1600" kern="1200" smtClean="0"/>
            <a:t>tragovi izmeta i hranjenja glodavaca i insekata </a:t>
          </a:r>
          <a:endParaRPr lang="en-US" sz="1600" kern="1200"/>
        </a:p>
      </dsp:txBody>
      <dsp:txXfrm rot="5400000">
        <a:off x="6603090" y="1036979"/>
        <a:ext cx="2046823" cy="31109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8744B-D066-4347-B410-681A1C7D0513}">
      <dsp:nvSpPr>
        <dsp:cNvPr id="0" name=""/>
        <dsp:cNvSpPr/>
      </dsp:nvSpPr>
      <dsp:spPr>
        <a:xfrm>
          <a:off x="906420" y="711364"/>
          <a:ext cx="3365915" cy="395990"/>
        </a:xfrm>
        <a:prstGeom prst="rect">
          <a:avLst/>
        </a:prstGeom>
        <a:solidFill>
          <a:schemeClr val="accen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DD83D9-C400-4445-A249-88B586132118}">
      <dsp:nvSpPr>
        <dsp:cNvPr id="0" name=""/>
        <dsp:cNvSpPr/>
      </dsp:nvSpPr>
      <dsp:spPr>
        <a:xfrm>
          <a:off x="906420" y="860082"/>
          <a:ext cx="247272" cy="247272"/>
        </a:xfrm>
        <a:prstGeom prst="rect">
          <a:avLst/>
        </a:prstGeom>
        <a:solidFill>
          <a:schemeClr val="lt1">
            <a:alpha val="90000"/>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B5EA57-2578-4E00-8C93-B206F36F0DAF}">
      <dsp:nvSpPr>
        <dsp:cNvPr id="0" name=""/>
        <dsp:cNvSpPr/>
      </dsp:nvSpPr>
      <dsp:spPr>
        <a:xfrm>
          <a:off x="906420" y="0"/>
          <a:ext cx="3365915" cy="711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hr-HR" sz="2800" b="1" kern="1200" smtClean="0">
              <a:effectLst>
                <a:outerShdw blurRad="38100" dist="38100" dir="2700000" algn="tl">
                  <a:srgbClr val="000000">
                    <a:alpha val="43137"/>
                  </a:srgbClr>
                </a:outerShdw>
              </a:effectLst>
            </a:rPr>
            <a:t>TIFF</a:t>
          </a:r>
          <a:endParaRPr lang="en-US" sz="2800" b="1" kern="1200">
            <a:effectLst>
              <a:outerShdw blurRad="38100" dist="38100" dir="2700000" algn="tl">
                <a:srgbClr val="000000">
                  <a:alpha val="43137"/>
                </a:srgbClr>
              </a:outerShdw>
            </a:effectLst>
          </a:endParaRPr>
        </a:p>
      </dsp:txBody>
      <dsp:txXfrm>
        <a:off x="906420" y="0"/>
        <a:ext cx="3365915" cy="711364"/>
      </dsp:txXfrm>
    </dsp:sp>
    <dsp:sp modelId="{D30DF0E0-1304-4A3B-AC55-A638917815E8}">
      <dsp:nvSpPr>
        <dsp:cNvPr id="0" name=""/>
        <dsp:cNvSpPr/>
      </dsp:nvSpPr>
      <dsp:spPr>
        <a:xfrm>
          <a:off x="906420" y="1436466"/>
          <a:ext cx="247266" cy="247266"/>
        </a:xfrm>
        <a:prstGeom prst="rect">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DD8051-D5BD-4D2F-B910-ED99A96A0CFA}">
      <dsp:nvSpPr>
        <dsp:cNvPr id="0" name=""/>
        <dsp:cNvSpPr/>
      </dsp:nvSpPr>
      <dsp:spPr>
        <a:xfrm>
          <a:off x="1142034" y="1271910"/>
          <a:ext cx="3130301" cy="57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hr-HR" sz="1300" b="1" kern="1200" smtClean="0">
              <a:effectLst>
                <a:outerShdw blurRad="38100" dist="38100" dir="2700000" algn="tl">
                  <a:srgbClr val="000000">
                    <a:alpha val="43137"/>
                  </a:srgbClr>
                </a:outerShdw>
              </a:effectLst>
            </a:rPr>
            <a:t>Otvorenost;  </a:t>
          </a:r>
          <a:r>
            <a:rPr lang="en-US" sz="1300" b="1" kern="1200" smtClean="0">
              <a:effectLst>
                <a:outerShdw blurRad="38100" dist="38100" dir="2700000" algn="tl">
                  <a:srgbClr val="000000">
                    <a:alpha val="43137"/>
                  </a:srgbClr>
                </a:outerShdw>
              </a:effectLst>
            </a:rPr>
            <a:t>TIFF/IT (ISO 12639:2004)</a:t>
          </a:r>
          <a:endParaRPr lang="en-US" sz="1300" b="1" kern="1200">
            <a:effectLst>
              <a:outerShdw blurRad="38100" dist="38100" dir="2700000" algn="tl">
                <a:srgbClr val="000000">
                  <a:alpha val="43137"/>
                </a:srgbClr>
              </a:outerShdw>
            </a:effectLst>
          </a:endParaRPr>
        </a:p>
      </dsp:txBody>
      <dsp:txXfrm>
        <a:off x="1142034" y="1271910"/>
        <a:ext cx="3130301" cy="576378"/>
      </dsp:txXfrm>
    </dsp:sp>
    <dsp:sp modelId="{A9515686-B947-479D-A2F4-EF749983B80C}">
      <dsp:nvSpPr>
        <dsp:cNvPr id="0" name=""/>
        <dsp:cNvSpPr/>
      </dsp:nvSpPr>
      <dsp:spPr>
        <a:xfrm>
          <a:off x="906420" y="2012845"/>
          <a:ext cx="247266" cy="247266"/>
        </a:xfrm>
        <a:prstGeom prst="rect">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EB5221-C6A2-44E9-9F64-DAFB1647FD59}">
      <dsp:nvSpPr>
        <dsp:cNvPr id="0" name=""/>
        <dsp:cNvSpPr/>
      </dsp:nvSpPr>
      <dsp:spPr>
        <a:xfrm>
          <a:off x="1142034" y="1848289"/>
          <a:ext cx="3130301" cy="57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hr-HR" sz="1300" b="1" kern="1200" smtClean="0">
              <a:effectLst>
                <a:outerShdw blurRad="38100" dist="38100" dir="2700000" algn="tl">
                  <a:srgbClr val="000000">
                    <a:alpha val="43137"/>
                  </a:srgbClr>
                </a:outerShdw>
              </a:effectLst>
            </a:rPr>
            <a:t>prihvaćenost</a:t>
          </a:r>
          <a:endParaRPr lang="en-US" sz="1300" b="1" kern="1200">
            <a:effectLst>
              <a:outerShdw blurRad="38100" dist="38100" dir="2700000" algn="tl">
                <a:srgbClr val="000000">
                  <a:alpha val="43137"/>
                </a:srgbClr>
              </a:outerShdw>
            </a:effectLst>
          </a:endParaRPr>
        </a:p>
      </dsp:txBody>
      <dsp:txXfrm>
        <a:off x="1142034" y="1848289"/>
        <a:ext cx="3130301" cy="576378"/>
      </dsp:txXfrm>
    </dsp:sp>
    <dsp:sp modelId="{3CBCF50E-FF47-4708-8F66-F488D586BAEF}">
      <dsp:nvSpPr>
        <dsp:cNvPr id="0" name=""/>
        <dsp:cNvSpPr/>
      </dsp:nvSpPr>
      <dsp:spPr>
        <a:xfrm>
          <a:off x="906420" y="2589223"/>
          <a:ext cx="247266" cy="247266"/>
        </a:xfrm>
        <a:prstGeom prst="rect">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8C5E9C-7EE8-42A2-AE31-4947D78BFCE9}">
      <dsp:nvSpPr>
        <dsp:cNvPr id="0" name=""/>
        <dsp:cNvSpPr/>
      </dsp:nvSpPr>
      <dsp:spPr>
        <a:xfrm>
          <a:off x="1142034" y="2424667"/>
          <a:ext cx="3130301" cy="57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hr-HR" sz="1300" b="1" kern="1200" smtClean="0">
              <a:effectLst>
                <a:outerShdw blurRad="38100" dist="38100" dir="2700000" algn="tl">
                  <a:srgbClr val="000000">
                    <a:alpha val="43137"/>
                  </a:srgbClr>
                </a:outerShdw>
              </a:effectLst>
            </a:rPr>
            <a:t>pohrana visoke razlučivosti i dubine boje</a:t>
          </a:r>
          <a:endParaRPr lang="en-US" sz="1300" b="1" kern="1200">
            <a:effectLst>
              <a:outerShdw blurRad="38100" dist="38100" dir="2700000" algn="tl">
                <a:srgbClr val="000000">
                  <a:alpha val="43137"/>
                </a:srgbClr>
              </a:outerShdw>
            </a:effectLst>
          </a:endParaRPr>
        </a:p>
      </dsp:txBody>
      <dsp:txXfrm>
        <a:off x="1142034" y="2424667"/>
        <a:ext cx="3130301" cy="576378"/>
      </dsp:txXfrm>
    </dsp:sp>
    <dsp:sp modelId="{7249AD01-5CAF-49BF-98ED-3E511F11AA34}">
      <dsp:nvSpPr>
        <dsp:cNvPr id="0" name=""/>
        <dsp:cNvSpPr/>
      </dsp:nvSpPr>
      <dsp:spPr>
        <a:xfrm>
          <a:off x="906420" y="3165601"/>
          <a:ext cx="247266" cy="247266"/>
        </a:xfrm>
        <a:prstGeom prst="rect">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D99898-3ECF-4275-9463-5DC2568283C7}">
      <dsp:nvSpPr>
        <dsp:cNvPr id="0" name=""/>
        <dsp:cNvSpPr/>
      </dsp:nvSpPr>
      <dsp:spPr>
        <a:xfrm>
          <a:off x="1142034" y="3001045"/>
          <a:ext cx="3130301" cy="57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hr-HR" sz="1300" b="1" kern="1200" smtClean="0">
              <a:effectLst>
                <a:outerShdw blurRad="38100" dist="38100" dir="2700000" algn="tl">
                  <a:srgbClr val="000000">
                    <a:alpha val="43137"/>
                  </a:srgbClr>
                </a:outerShdw>
              </a:effectLst>
            </a:rPr>
            <a:t>tzv. „</a:t>
          </a:r>
          <a:r>
            <a:rPr lang="hr-HR" sz="1300" b="1" kern="1200" err="1" smtClean="0">
              <a:effectLst>
                <a:outerShdw blurRad="38100" dist="38100" dir="2700000" algn="tl">
                  <a:srgbClr val="000000">
                    <a:alpha val="43137"/>
                  </a:srgbClr>
                </a:outerShdw>
              </a:effectLst>
            </a:rPr>
            <a:t>Lossless</a:t>
          </a:r>
          <a:r>
            <a:rPr lang="hr-HR" sz="1300" b="1" kern="1200" smtClean="0">
              <a:effectLst>
                <a:outerShdw blurRad="38100" dist="38100" dir="2700000" algn="tl">
                  <a:srgbClr val="000000">
                    <a:alpha val="43137"/>
                  </a:srgbClr>
                </a:outerShdw>
              </a:effectLst>
            </a:rPr>
            <a:t> </a:t>
          </a:r>
          <a:r>
            <a:rPr lang="hr-HR" sz="1300" b="1" kern="1200" err="1" smtClean="0">
              <a:effectLst>
                <a:outerShdw blurRad="38100" dist="38100" dir="2700000" algn="tl">
                  <a:srgbClr val="000000">
                    <a:alpha val="43137"/>
                  </a:srgbClr>
                </a:outerShdw>
              </a:effectLst>
            </a:rPr>
            <a:t>compresion</a:t>
          </a:r>
          <a:r>
            <a:rPr lang="hr-HR" sz="1300" b="1" kern="1200" smtClean="0">
              <a:effectLst>
                <a:outerShdw blurRad="38100" dist="38100" dir="2700000" algn="tl">
                  <a:srgbClr val="000000">
                    <a:alpha val="43137"/>
                  </a:srgbClr>
                </a:outerShdw>
              </a:effectLst>
            </a:rPr>
            <a:t>”</a:t>
          </a:r>
          <a:endParaRPr lang="en-US" sz="1300" b="1" kern="1200">
            <a:effectLst>
              <a:outerShdw blurRad="38100" dist="38100" dir="2700000" algn="tl">
                <a:srgbClr val="000000">
                  <a:alpha val="43137"/>
                </a:srgbClr>
              </a:outerShdw>
            </a:effectLst>
          </a:endParaRPr>
        </a:p>
      </dsp:txBody>
      <dsp:txXfrm>
        <a:off x="1142034" y="3001045"/>
        <a:ext cx="3130301" cy="576378"/>
      </dsp:txXfrm>
    </dsp:sp>
    <dsp:sp modelId="{D8D6939F-9334-426C-B3B9-01052C332F2E}">
      <dsp:nvSpPr>
        <dsp:cNvPr id="0" name=""/>
        <dsp:cNvSpPr/>
      </dsp:nvSpPr>
      <dsp:spPr>
        <a:xfrm>
          <a:off x="906420" y="3741979"/>
          <a:ext cx="247266" cy="247266"/>
        </a:xfrm>
        <a:prstGeom prst="rect">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9822E3-91F7-482F-B864-3A679037AC2E}">
      <dsp:nvSpPr>
        <dsp:cNvPr id="0" name=""/>
        <dsp:cNvSpPr/>
      </dsp:nvSpPr>
      <dsp:spPr>
        <a:xfrm>
          <a:off x="1142034" y="3577423"/>
          <a:ext cx="3130301" cy="57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hr-HR" sz="1300" b="1" kern="1200" smtClean="0">
              <a:effectLst>
                <a:outerShdw blurRad="38100" dist="38100" dir="2700000" algn="tl">
                  <a:srgbClr val="000000">
                    <a:alpha val="43137"/>
                  </a:srgbClr>
                </a:outerShdw>
              </a:effectLst>
            </a:rPr>
            <a:t>EXIF oznake </a:t>
          </a:r>
          <a:endParaRPr lang="en-US" sz="1300" b="1" kern="1200">
            <a:effectLst>
              <a:outerShdw blurRad="38100" dist="38100" dir="2700000" algn="tl">
                <a:srgbClr val="000000">
                  <a:alpha val="43137"/>
                </a:srgbClr>
              </a:outerShdw>
            </a:effectLst>
          </a:endParaRPr>
        </a:p>
      </dsp:txBody>
      <dsp:txXfrm>
        <a:off x="1142034" y="3577423"/>
        <a:ext cx="3130301" cy="576378"/>
      </dsp:txXfrm>
    </dsp:sp>
    <dsp:sp modelId="{1DA8CD54-3448-4C29-A274-AE80F2FFE712}">
      <dsp:nvSpPr>
        <dsp:cNvPr id="0" name=""/>
        <dsp:cNvSpPr/>
      </dsp:nvSpPr>
      <dsp:spPr>
        <a:xfrm>
          <a:off x="906420" y="4318357"/>
          <a:ext cx="247266" cy="247266"/>
        </a:xfrm>
        <a:prstGeom prst="rect">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2C4714-9568-47C9-AA11-BC644360720F}">
      <dsp:nvSpPr>
        <dsp:cNvPr id="0" name=""/>
        <dsp:cNvSpPr/>
      </dsp:nvSpPr>
      <dsp:spPr>
        <a:xfrm>
          <a:off x="1142034" y="4153801"/>
          <a:ext cx="3130301" cy="57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hr-HR" sz="1300" b="1" kern="1200" smtClean="0">
              <a:effectLst>
                <a:outerShdw blurRad="38100" dist="38100" dir="2700000" algn="tl">
                  <a:srgbClr val="000000">
                    <a:alpha val="43137"/>
                  </a:srgbClr>
                </a:outerShdw>
              </a:effectLst>
            </a:rPr>
            <a:t>mogućnost dodavanja vodenog žiga</a:t>
          </a:r>
          <a:endParaRPr lang="en-US" sz="1300" b="1" kern="1200">
            <a:effectLst>
              <a:outerShdw blurRad="38100" dist="38100" dir="2700000" algn="tl">
                <a:srgbClr val="000000">
                  <a:alpha val="43137"/>
                </a:srgbClr>
              </a:outerShdw>
            </a:effectLst>
          </a:endParaRPr>
        </a:p>
      </dsp:txBody>
      <dsp:txXfrm>
        <a:off x="1142034" y="4153801"/>
        <a:ext cx="3130301" cy="576378"/>
      </dsp:txXfrm>
    </dsp:sp>
    <dsp:sp modelId="{F8E0F8AA-7BA2-4179-A8C8-F81780EB5100}">
      <dsp:nvSpPr>
        <dsp:cNvPr id="0" name=""/>
        <dsp:cNvSpPr/>
      </dsp:nvSpPr>
      <dsp:spPr>
        <a:xfrm>
          <a:off x="906420" y="4894736"/>
          <a:ext cx="247266" cy="247266"/>
        </a:xfrm>
        <a:prstGeom prst="rect">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B1D4B8-61D7-49D9-85F4-B94BBCB13B42}">
      <dsp:nvSpPr>
        <dsp:cNvPr id="0" name=""/>
        <dsp:cNvSpPr/>
      </dsp:nvSpPr>
      <dsp:spPr>
        <a:xfrm>
          <a:off x="1142034" y="4730180"/>
          <a:ext cx="3130301" cy="57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hr-HR" sz="1300" b="1" kern="1200" smtClean="0">
              <a:effectLst>
                <a:outerShdw blurRad="38100" dist="38100" dir="2700000" algn="tl">
                  <a:srgbClr val="000000">
                    <a:alpha val="43137"/>
                  </a:srgbClr>
                </a:outerShdw>
              </a:effectLst>
            </a:rPr>
            <a:t>stabilnost</a:t>
          </a:r>
          <a:endParaRPr lang="en-US" sz="1300" b="1" kern="1200">
            <a:effectLst>
              <a:outerShdw blurRad="38100" dist="38100" dir="2700000" algn="tl">
                <a:srgbClr val="000000">
                  <a:alpha val="43137"/>
                </a:srgbClr>
              </a:outerShdw>
            </a:effectLst>
          </a:endParaRPr>
        </a:p>
      </dsp:txBody>
      <dsp:txXfrm>
        <a:off x="1142034" y="4730180"/>
        <a:ext cx="3130301" cy="576378"/>
      </dsp:txXfrm>
    </dsp:sp>
    <dsp:sp modelId="{4B2620C5-1878-488D-8244-DA8B92C04750}">
      <dsp:nvSpPr>
        <dsp:cNvPr id="0" name=""/>
        <dsp:cNvSpPr/>
      </dsp:nvSpPr>
      <dsp:spPr>
        <a:xfrm>
          <a:off x="4440631" y="711364"/>
          <a:ext cx="3365915" cy="395990"/>
        </a:xfrm>
        <a:prstGeom prst="rect">
          <a:avLst/>
        </a:prstGeom>
        <a:solidFill>
          <a:schemeClr val="accen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AD1B1F-CBC1-4441-9B53-9F173DF3B7A0}">
      <dsp:nvSpPr>
        <dsp:cNvPr id="0" name=""/>
        <dsp:cNvSpPr/>
      </dsp:nvSpPr>
      <dsp:spPr>
        <a:xfrm>
          <a:off x="4440631" y="860082"/>
          <a:ext cx="247272" cy="247272"/>
        </a:xfrm>
        <a:prstGeom prst="rect">
          <a:avLst/>
        </a:prstGeom>
        <a:solidFill>
          <a:schemeClr val="lt1">
            <a:alpha val="90000"/>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76EB13-51B1-4844-9C77-44A9FA0BE2C3}">
      <dsp:nvSpPr>
        <dsp:cNvPr id="0" name=""/>
        <dsp:cNvSpPr/>
      </dsp:nvSpPr>
      <dsp:spPr>
        <a:xfrm>
          <a:off x="4440631" y="0"/>
          <a:ext cx="3365915" cy="711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hr-HR" sz="2800" b="1" kern="1200" smtClean="0">
              <a:effectLst>
                <a:outerShdw blurRad="38100" dist="38100" dir="2700000" algn="tl">
                  <a:srgbClr val="000000">
                    <a:alpha val="43137"/>
                  </a:srgbClr>
                </a:outerShdw>
              </a:effectLst>
            </a:rPr>
            <a:t>JPEG</a:t>
          </a:r>
          <a:endParaRPr lang="en-US" sz="2800" b="1" kern="1200">
            <a:effectLst>
              <a:outerShdw blurRad="38100" dist="38100" dir="2700000" algn="tl">
                <a:srgbClr val="000000">
                  <a:alpha val="43137"/>
                </a:srgbClr>
              </a:outerShdw>
            </a:effectLst>
          </a:endParaRPr>
        </a:p>
      </dsp:txBody>
      <dsp:txXfrm>
        <a:off x="4440631" y="0"/>
        <a:ext cx="3365915" cy="711364"/>
      </dsp:txXfrm>
    </dsp:sp>
    <dsp:sp modelId="{317C946E-8F9A-4BC9-94A4-CF6C7B125393}">
      <dsp:nvSpPr>
        <dsp:cNvPr id="0" name=""/>
        <dsp:cNvSpPr/>
      </dsp:nvSpPr>
      <dsp:spPr>
        <a:xfrm>
          <a:off x="4440631" y="1436466"/>
          <a:ext cx="247266" cy="247266"/>
        </a:xfrm>
        <a:prstGeom prst="rect">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80DE5D-C7B8-4ECB-B849-6110F16555AE}">
      <dsp:nvSpPr>
        <dsp:cNvPr id="0" name=""/>
        <dsp:cNvSpPr/>
      </dsp:nvSpPr>
      <dsp:spPr>
        <a:xfrm>
          <a:off x="4676246" y="1271910"/>
          <a:ext cx="3130301" cy="57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hr-HR" sz="1300" b="1" kern="1200" smtClean="0">
              <a:effectLst>
                <a:outerShdw blurRad="38100" dist="38100" dir="2700000" algn="tl">
                  <a:srgbClr val="000000">
                    <a:alpha val="43137"/>
                  </a:srgbClr>
                </a:outerShdw>
              </a:effectLst>
            </a:rPr>
            <a:t>Otvorenost;  </a:t>
          </a:r>
          <a:r>
            <a:rPr lang="en-US" sz="1300" b="1" kern="1200" smtClean="0">
              <a:effectLst>
                <a:outerShdw blurRad="38100" dist="38100" dir="2700000" algn="tl">
                  <a:srgbClr val="000000">
                    <a:alpha val="43137"/>
                  </a:srgbClr>
                </a:outerShdw>
              </a:effectLst>
            </a:rPr>
            <a:t>JPEG 2000 (ISO/IEC 15444:2003</a:t>
          </a:r>
          <a:r>
            <a:rPr lang="hr-HR" sz="1300" b="1" kern="1200" smtClean="0">
              <a:effectLst>
                <a:outerShdw blurRad="38100" dist="38100" dir="2700000" algn="tl">
                  <a:srgbClr val="000000">
                    <a:alpha val="43137"/>
                  </a:srgbClr>
                </a:outerShdw>
              </a:effectLst>
            </a:rPr>
            <a:t>-2008</a:t>
          </a:r>
          <a:r>
            <a:rPr lang="en-US" sz="1300" b="1" kern="1200" smtClean="0">
              <a:effectLst>
                <a:outerShdw blurRad="38100" dist="38100" dir="2700000" algn="tl">
                  <a:srgbClr val="000000">
                    <a:alpha val="43137"/>
                  </a:srgbClr>
                </a:outerShdw>
              </a:effectLst>
            </a:rPr>
            <a:t>)</a:t>
          </a:r>
          <a:r>
            <a:rPr lang="hr-HR" sz="1300" b="1" kern="1200" smtClean="0">
              <a:effectLst>
                <a:outerShdw blurRad="38100" dist="38100" dir="2700000" algn="tl">
                  <a:srgbClr val="000000">
                    <a:alpha val="43137"/>
                  </a:srgbClr>
                </a:outerShdw>
              </a:effectLst>
            </a:rPr>
            <a:t> </a:t>
          </a:r>
          <a:endParaRPr lang="en-US" sz="1300" b="1" kern="1200">
            <a:effectLst>
              <a:outerShdw blurRad="38100" dist="38100" dir="2700000" algn="tl">
                <a:srgbClr val="000000">
                  <a:alpha val="43137"/>
                </a:srgbClr>
              </a:outerShdw>
            </a:effectLst>
          </a:endParaRPr>
        </a:p>
      </dsp:txBody>
      <dsp:txXfrm>
        <a:off x="4676246" y="1271910"/>
        <a:ext cx="3130301" cy="576378"/>
      </dsp:txXfrm>
    </dsp:sp>
    <dsp:sp modelId="{2D6976F8-0E79-4BB4-BD4F-AB1CBEAB3E69}">
      <dsp:nvSpPr>
        <dsp:cNvPr id="0" name=""/>
        <dsp:cNvSpPr/>
      </dsp:nvSpPr>
      <dsp:spPr>
        <a:xfrm>
          <a:off x="4440631" y="2012845"/>
          <a:ext cx="247266" cy="247266"/>
        </a:xfrm>
        <a:prstGeom prst="rect">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C950B6-C94F-4F66-B209-7582B494D5BC}">
      <dsp:nvSpPr>
        <dsp:cNvPr id="0" name=""/>
        <dsp:cNvSpPr/>
      </dsp:nvSpPr>
      <dsp:spPr>
        <a:xfrm>
          <a:off x="4676246" y="1848289"/>
          <a:ext cx="3130301" cy="57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hr-HR" sz="1300" b="1" kern="1200" smtClean="0">
              <a:effectLst>
                <a:outerShdw blurRad="38100" dist="38100" dir="2700000" algn="tl">
                  <a:srgbClr val="000000">
                    <a:alpha val="43137"/>
                  </a:srgbClr>
                </a:outerShdw>
              </a:effectLst>
            </a:rPr>
            <a:t>prihvaćenost</a:t>
          </a:r>
          <a:endParaRPr lang="en-US" sz="1300" b="1" kern="1200">
            <a:effectLst>
              <a:outerShdw blurRad="38100" dist="38100" dir="2700000" algn="tl">
                <a:srgbClr val="000000">
                  <a:alpha val="43137"/>
                </a:srgbClr>
              </a:outerShdw>
            </a:effectLst>
          </a:endParaRPr>
        </a:p>
      </dsp:txBody>
      <dsp:txXfrm>
        <a:off x="4676246" y="1848289"/>
        <a:ext cx="3130301" cy="576378"/>
      </dsp:txXfrm>
    </dsp:sp>
    <dsp:sp modelId="{9F630FE9-B8B3-4080-8E9F-E9BC0F54863D}">
      <dsp:nvSpPr>
        <dsp:cNvPr id="0" name=""/>
        <dsp:cNvSpPr/>
      </dsp:nvSpPr>
      <dsp:spPr>
        <a:xfrm>
          <a:off x="4440631" y="2589223"/>
          <a:ext cx="247266" cy="247266"/>
        </a:xfrm>
        <a:prstGeom prst="rect">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1816B2-71AD-4C2D-A273-CB518B253859}">
      <dsp:nvSpPr>
        <dsp:cNvPr id="0" name=""/>
        <dsp:cNvSpPr/>
      </dsp:nvSpPr>
      <dsp:spPr>
        <a:xfrm>
          <a:off x="4676246" y="2424667"/>
          <a:ext cx="3130301" cy="57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hr-HR" sz="1300" b="1" kern="1200" smtClean="0">
              <a:effectLst>
                <a:outerShdw blurRad="38100" dist="38100" dir="2700000" algn="tl">
                  <a:srgbClr val="000000">
                    <a:alpha val="43137"/>
                  </a:srgbClr>
                </a:outerShdw>
              </a:effectLst>
            </a:rPr>
            <a:t>„lagane” datoteke sa raznim mogućnostima obrade</a:t>
          </a:r>
          <a:endParaRPr lang="en-US" sz="1300" b="1" kern="1200">
            <a:effectLst>
              <a:outerShdw blurRad="38100" dist="38100" dir="2700000" algn="tl">
                <a:srgbClr val="000000">
                  <a:alpha val="43137"/>
                </a:srgbClr>
              </a:outerShdw>
            </a:effectLst>
          </a:endParaRPr>
        </a:p>
      </dsp:txBody>
      <dsp:txXfrm>
        <a:off x="4676246" y="2424667"/>
        <a:ext cx="3130301" cy="576378"/>
      </dsp:txXfrm>
    </dsp:sp>
    <dsp:sp modelId="{3A7E4CCB-1C47-43F1-AD18-29E39CDAF70B}">
      <dsp:nvSpPr>
        <dsp:cNvPr id="0" name=""/>
        <dsp:cNvSpPr/>
      </dsp:nvSpPr>
      <dsp:spPr>
        <a:xfrm>
          <a:off x="4440631" y="3165601"/>
          <a:ext cx="247266" cy="247266"/>
        </a:xfrm>
        <a:prstGeom prst="rect">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FB65F1-255B-40BF-83AD-C8800EB14B29}">
      <dsp:nvSpPr>
        <dsp:cNvPr id="0" name=""/>
        <dsp:cNvSpPr/>
      </dsp:nvSpPr>
      <dsp:spPr>
        <a:xfrm>
          <a:off x="4676246" y="3001045"/>
          <a:ext cx="3130301" cy="57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hr-HR" sz="1300" b="1" kern="1200" smtClean="0">
              <a:effectLst>
                <a:outerShdw blurRad="38100" dist="38100" dir="2700000" algn="tl">
                  <a:srgbClr val="000000">
                    <a:alpha val="43137"/>
                  </a:srgbClr>
                </a:outerShdw>
              </a:effectLst>
            </a:rPr>
            <a:t>stupanj kompresije od 10:1 uz neznatan gubitak kvalitete</a:t>
          </a:r>
          <a:endParaRPr lang="en-US" sz="1300" b="1" kern="1200">
            <a:effectLst>
              <a:outerShdw blurRad="38100" dist="38100" dir="2700000" algn="tl">
                <a:srgbClr val="000000">
                  <a:alpha val="43137"/>
                </a:srgbClr>
              </a:outerShdw>
            </a:effectLst>
          </a:endParaRPr>
        </a:p>
      </dsp:txBody>
      <dsp:txXfrm>
        <a:off x="4676246" y="3001045"/>
        <a:ext cx="3130301" cy="576378"/>
      </dsp:txXfrm>
    </dsp:sp>
    <dsp:sp modelId="{6DCD31E5-73C9-4A6B-8A31-6F1A2A1956F1}">
      <dsp:nvSpPr>
        <dsp:cNvPr id="0" name=""/>
        <dsp:cNvSpPr/>
      </dsp:nvSpPr>
      <dsp:spPr>
        <a:xfrm>
          <a:off x="4440631" y="3741979"/>
          <a:ext cx="247266" cy="247266"/>
        </a:xfrm>
        <a:prstGeom prst="rect">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ADCCCE-4A6B-41AA-B68E-77BF318B4494}">
      <dsp:nvSpPr>
        <dsp:cNvPr id="0" name=""/>
        <dsp:cNvSpPr/>
      </dsp:nvSpPr>
      <dsp:spPr>
        <a:xfrm>
          <a:off x="4676246" y="3577423"/>
          <a:ext cx="3130301" cy="57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hr-HR" sz="1300" b="1" kern="1200" smtClean="0">
              <a:effectLst>
                <a:outerShdw blurRad="38100" dist="38100" dir="2700000" algn="tl">
                  <a:srgbClr val="000000">
                    <a:alpha val="43137"/>
                  </a:srgbClr>
                </a:outerShdw>
              </a:effectLst>
            </a:rPr>
            <a:t>EXIF oznake</a:t>
          </a:r>
          <a:endParaRPr lang="en-US" sz="1300" b="1" kern="1200">
            <a:effectLst>
              <a:outerShdw blurRad="38100" dist="38100" dir="2700000" algn="tl">
                <a:srgbClr val="000000">
                  <a:alpha val="43137"/>
                </a:srgbClr>
              </a:outerShdw>
            </a:effectLst>
          </a:endParaRPr>
        </a:p>
      </dsp:txBody>
      <dsp:txXfrm>
        <a:off x="4676246" y="3577423"/>
        <a:ext cx="3130301" cy="576378"/>
      </dsp:txXfrm>
    </dsp:sp>
    <dsp:sp modelId="{CE8A12DF-8BD8-4D74-9189-2ED4D5577B75}">
      <dsp:nvSpPr>
        <dsp:cNvPr id="0" name=""/>
        <dsp:cNvSpPr/>
      </dsp:nvSpPr>
      <dsp:spPr>
        <a:xfrm>
          <a:off x="4440631" y="4318357"/>
          <a:ext cx="247266" cy="247266"/>
        </a:xfrm>
        <a:prstGeom prst="rect">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A9F00E-178A-4073-A452-D7CD7E449439}">
      <dsp:nvSpPr>
        <dsp:cNvPr id="0" name=""/>
        <dsp:cNvSpPr/>
      </dsp:nvSpPr>
      <dsp:spPr>
        <a:xfrm>
          <a:off x="4676246" y="4153801"/>
          <a:ext cx="3130301" cy="57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hr-HR" sz="1300" b="1" kern="1200" smtClean="0">
              <a:effectLst>
                <a:outerShdw blurRad="38100" dist="38100" dir="2700000" algn="tl">
                  <a:srgbClr val="000000">
                    <a:alpha val="43137"/>
                  </a:srgbClr>
                </a:outerShdw>
              </a:effectLst>
            </a:rPr>
            <a:t>mogućnost dodavanja vodenog žiga</a:t>
          </a:r>
          <a:endParaRPr lang="en-US" sz="1300" b="1" kern="1200">
            <a:effectLst>
              <a:outerShdw blurRad="38100" dist="38100" dir="2700000" algn="tl">
                <a:srgbClr val="000000">
                  <a:alpha val="43137"/>
                </a:srgbClr>
              </a:outerShdw>
            </a:effectLst>
          </a:endParaRPr>
        </a:p>
      </dsp:txBody>
      <dsp:txXfrm>
        <a:off x="4676246" y="4153801"/>
        <a:ext cx="3130301" cy="576378"/>
      </dsp:txXfrm>
    </dsp:sp>
    <dsp:sp modelId="{21FBD98A-C757-457F-9876-51B7E0F2515D}">
      <dsp:nvSpPr>
        <dsp:cNvPr id="0" name=""/>
        <dsp:cNvSpPr/>
      </dsp:nvSpPr>
      <dsp:spPr>
        <a:xfrm>
          <a:off x="4440631" y="4894736"/>
          <a:ext cx="247266" cy="247266"/>
        </a:xfrm>
        <a:prstGeom prst="rect">
          <a:avLst/>
        </a:prstGeom>
        <a:solidFill>
          <a:schemeClr val="l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046B12-BB20-4891-B576-E8F9312B97E5}">
      <dsp:nvSpPr>
        <dsp:cNvPr id="0" name=""/>
        <dsp:cNvSpPr/>
      </dsp:nvSpPr>
      <dsp:spPr>
        <a:xfrm>
          <a:off x="4676246" y="4730180"/>
          <a:ext cx="3130301" cy="57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hr-HR" sz="1300" b="1" kern="1200" smtClean="0">
              <a:effectLst>
                <a:outerShdw blurRad="38100" dist="38100" dir="2700000" algn="tl">
                  <a:srgbClr val="000000">
                    <a:alpha val="43137"/>
                  </a:srgbClr>
                </a:outerShdw>
              </a:effectLst>
            </a:rPr>
            <a:t>stabilnost </a:t>
          </a:r>
          <a:endParaRPr lang="en-US" sz="1300" b="1" kern="1200">
            <a:effectLst>
              <a:outerShdw blurRad="38100" dist="38100" dir="2700000" algn="tl">
                <a:srgbClr val="000000">
                  <a:alpha val="43137"/>
                </a:srgbClr>
              </a:outerShdw>
            </a:effectLst>
          </a:endParaRPr>
        </a:p>
      </dsp:txBody>
      <dsp:txXfrm>
        <a:off x="4676246" y="4730180"/>
        <a:ext cx="3130301" cy="5763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F4CDC-BF39-4C12-9155-E028BE6B5598}">
      <dsp:nvSpPr>
        <dsp:cNvPr id="0" name=""/>
        <dsp:cNvSpPr/>
      </dsp:nvSpPr>
      <dsp:spPr>
        <a:xfrm>
          <a:off x="4171924" y="3164598"/>
          <a:ext cx="2476125" cy="589205"/>
        </a:xfrm>
        <a:custGeom>
          <a:avLst/>
          <a:gdLst/>
          <a:ahLst/>
          <a:cxnLst/>
          <a:rect l="0" t="0" r="0" b="0"/>
          <a:pathLst>
            <a:path>
              <a:moveTo>
                <a:pt x="0" y="0"/>
              </a:moveTo>
              <a:lnTo>
                <a:pt x="0" y="401526"/>
              </a:lnTo>
              <a:lnTo>
                <a:pt x="2476125" y="401526"/>
              </a:lnTo>
              <a:lnTo>
                <a:pt x="2476125" y="589205"/>
              </a:lnTo>
            </a:path>
          </a:pathLst>
        </a:custGeom>
        <a:noFill/>
        <a:ln w="38100" cap="flat" cmpd="sng" algn="ctr">
          <a:solidFill>
            <a:schemeClr val="accent3">
              <a:tint val="8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EE84F177-B080-4F45-9303-062E283A0964}">
      <dsp:nvSpPr>
        <dsp:cNvPr id="0" name=""/>
        <dsp:cNvSpPr/>
      </dsp:nvSpPr>
      <dsp:spPr>
        <a:xfrm>
          <a:off x="4126204" y="3164598"/>
          <a:ext cx="91440" cy="589205"/>
        </a:xfrm>
        <a:custGeom>
          <a:avLst/>
          <a:gdLst/>
          <a:ahLst/>
          <a:cxnLst/>
          <a:rect l="0" t="0" r="0" b="0"/>
          <a:pathLst>
            <a:path>
              <a:moveTo>
                <a:pt x="45720" y="0"/>
              </a:moveTo>
              <a:lnTo>
                <a:pt x="45720" y="589205"/>
              </a:lnTo>
            </a:path>
          </a:pathLst>
        </a:custGeom>
        <a:noFill/>
        <a:ln w="38100" cap="flat" cmpd="sng" algn="ctr">
          <a:solidFill>
            <a:schemeClr val="accent3">
              <a:tint val="8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4AC04FC-BC37-45DC-BCEF-71A1D7D872CE}">
      <dsp:nvSpPr>
        <dsp:cNvPr id="0" name=""/>
        <dsp:cNvSpPr/>
      </dsp:nvSpPr>
      <dsp:spPr>
        <a:xfrm>
          <a:off x="1695798" y="3164598"/>
          <a:ext cx="2476125" cy="589205"/>
        </a:xfrm>
        <a:custGeom>
          <a:avLst/>
          <a:gdLst/>
          <a:ahLst/>
          <a:cxnLst/>
          <a:rect l="0" t="0" r="0" b="0"/>
          <a:pathLst>
            <a:path>
              <a:moveTo>
                <a:pt x="2476125" y="0"/>
              </a:moveTo>
              <a:lnTo>
                <a:pt x="2476125" y="401526"/>
              </a:lnTo>
              <a:lnTo>
                <a:pt x="0" y="401526"/>
              </a:lnTo>
              <a:lnTo>
                <a:pt x="0" y="589205"/>
              </a:lnTo>
            </a:path>
          </a:pathLst>
        </a:custGeom>
        <a:noFill/>
        <a:ln w="38100" cap="flat" cmpd="sng" algn="ctr">
          <a:solidFill>
            <a:schemeClr val="accent3">
              <a:tint val="8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64FD52B-B503-4FA5-81DD-22FFB20CDDA4}">
      <dsp:nvSpPr>
        <dsp:cNvPr id="0" name=""/>
        <dsp:cNvSpPr/>
      </dsp:nvSpPr>
      <dsp:spPr>
        <a:xfrm>
          <a:off x="3020105" y="1288637"/>
          <a:ext cx="1151819" cy="589501"/>
        </a:xfrm>
        <a:custGeom>
          <a:avLst/>
          <a:gdLst/>
          <a:ahLst/>
          <a:cxnLst/>
          <a:rect l="0" t="0" r="0" b="0"/>
          <a:pathLst>
            <a:path>
              <a:moveTo>
                <a:pt x="0" y="0"/>
              </a:moveTo>
              <a:lnTo>
                <a:pt x="0" y="401822"/>
              </a:lnTo>
              <a:lnTo>
                <a:pt x="1151819" y="401822"/>
              </a:lnTo>
              <a:lnTo>
                <a:pt x="1151819" y="589501"/>
              </a:lnTo>
            </a:path>
          </a:pathLst>
        </a:custGeom>
        <a:noFill/>
        <a:ln w="38100" cap="flat" cmpd="sng" algn="ctr">
          <a:solidFill>
            <a:schemeClr val="accent3">
              <a:tint val="99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817EEA0F-01FE-45BE-9B22-AED95FFD68DE}">
      <dsp:nvSpPr>
        <dsp:cNvPr id="0" name=""/>
        <dsp:cNvSpPr/>
      </dsp:nvSpPr>
      <dsp:spPr>
        <a:xfrm>
          <a:off x="1695798" y="1288637"/>
          <a:ext cx="1324306" cy="589501"/>
        </a:xfrm>
        <a:custGeom>
          <a:avLst/>
          <a:gdLst/>
          <a:ahLst/>
          <a:cxnLst/>
          <a:rect l="0" t="0" r="0" b="0"/>
          <a:pathLst>
            <a:path>
              <a:moveTo>
                <a:pt x="1324306" y="0"/>
              </a:moveTo>
              <a:lnTo>
                <a:pt x="1324306" y="401822"/>
              </a:lnTo>
              <a:lnTo>
                <a:pt x="0" y="401822"/>
              </a:lnTo>
              <a:lnTo>
                <a:pt x="0" y="589501"/>
              </a:lnTo>
            </a:path>
          </a:pathLst>
        </a:custGeom>
        <a:noFill/>
        <a:ln w="38100" cap="flat" cmpd="sng" algn="ctr">
          <a:solidFill>
            <a:schemeClr val="accent3">
              <a:tint val="99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3582800-5656-4A5A-918B-F48CC4AACA2E}">
      <dsp:nvSpPr>
        <dsp:cNvPr id="0" name=""/>
        <dsp:cNvSpPr/>
      </dsp:nvSpPr>
      <dsp:spPr>
        <a:xfrm>
          <a:off x="2007144" y="2177"/>
          <a:ext cx="2025921" cy="1286459"/>
        </a:xfrm>
        <a:prstGeom prst="roundRect">
          <a:avLst>
            <a:gd name="adj" fmla="val 10000"/>
          </a:avLst>
        </a:prstGeom>
        <a:solidFill>
          <a:schemeClr val="accent3">
            <a:shade val="80000"/>
            <a:hueOff val="0"/>
            <a:satOff val="0"/>
            <a:lumOff val="0"/>
            <a:alphaOff val="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BB6C240-B98F-4C5F-8186-E874C1BBC2CE}">
      <dsp:nvSpPr>
        <dsp:cNvPr id="0" name=""/>
        <dsp:cNvSpPr/>
      </dsp:nvSpPr>
      <dsp:spPr>
        <a:xfrm>
          <a:off x="2232247" y="216024"/>
          <a:ext cx="2025921" cy="1286459"/>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smtClean="0"/>
            <a:t>Datotečni poslužitelj </a:t>
          </a:r>
        </a:p>
        <a:p>
          <a:pPr lvl="0" algn="ctr" defTabSz="622300">
            <a:lnSpc>
              <a:spcPct val="90000"/>
            </a:lnSpc>
            <a:spcBef>
              <a:spcPct val="0"/>
            </a:spcBef>
            <a:spcAft>
              <a:spcPct val="35000"/>
            </a:spcAft>
          </a:pPr>
          <a:r>
            <a:rPr lang="hr-HR" sz="1400" kern="1200" smtClean="0"/>
            <a:t>(Diskovni datotečni sustav NTFS)</a:t>
          </a:r>
          <a:endParaRPr lang="en-US" sz="1400" kern="1200"/>
        </a:p>
      </dsp:txBody>
      <dsp:txXfrm>
        <a:off x="2269926" y="253703"/>
        <a:ext cx="1950563" cy="1211101"/>
      </dsp:txXfrm>
    </dsp:sp>
    <dsp:sp modelId="{023897D6-1C92-4BAF-BF72-8C931B746BF9}">
      <dsp:nvSpPr>
        <dsp:cNvPr id="0" name=""/>
        <dsp:cNvSpPr/>
      </dsp:nvSpPr>
      <dsp:spPr>
        <a:xfrm>
          <a:off x="682838" y="1878138"/>
          <a:ext cx="2025921" cy="1286459"/>
        </a:xfrm>
        <a:prstGeom prst="roundRect">
          <a:avLst>
            <a:gd name="adj" fmla="val 10000"/>
          </a:avLst>
        </a:prstGeom>
        <a:solidFill>
          <a:schemeClr val="accent3">
            <a:shade val="80000"/>
            <a:hueOff val="0"/>
            <a:satOff val="0"/>
            <a:lumOff val="0"/>
            <a:alphaOff val="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259DD9B-4028-4C19-AD7D-85E8B2819B43}">
      <dsp:nvSpPr>
        <dsp:cNvPr id="0" name=""/>
        <dsp:cNvSpPr/>
      </dsp:nvSpPr>
      <dsp:spPr>
        <a:xfrm>
          <a:off x="907940" y="2091985"/>
          <a:ext cx="2025921" cy="1286459"/>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smtClean="0"/>
            <a:t>Sustav za pohranu podataka </a:t>
          </a:r>
        </a:p>
        <a:p>
          <a:pPr lvl="0" algn="ctr" defTabSz="622300">
            <a:lnSpc>
              <a:spcPct val="90000"/>
            </a:lnSpc>
            <a:spcBef>
              <a:spcPct val="0"/>
            </a:spcBef>
            <a:spcAft>
              <a:spcPct val="35000"/>
            </a:spcAft>
          </a:pPr>
          <a:r>
            <a:rPr lang="hr-HR" sz="1400" kern="1200" smtClean="0"/>
            <a:t>„Digitalna arhiva”</a:t>
          </a:r>
          <a:endParaRPr lang="en-US" sz="1400" kern="1200"/>
        </a:p>
      </dsp:txBody>
      <dsp:txXfrm>
        <a:off x="945619" y="2129664"/>
        <a:ext cx="1950563" cy="1211101"/>
      </dsp:txXfrm>
    </dsp:sp>
    <dsp:sp modelId="{CEB7380E-4931-4C8A-B2C2-42775AE9AC7E}">
      <dsp:nvSpPr>
        <dsp:cNvPr id="0" name=""/>
        <dsp:cNvSpPr/>
      </dsp:nvSpPr>
      <dsp:spPr>
        <a:xfrm>
          <a:off x="3158964" y="1878138"/>
          <a:ext cx="2025921" cy="1286459"/>
        </a:xfrm>
        <a:prstGeom prst="roundRect">
          <a:avLst>
            <a:gd name="adj" fmla="val 10000"/>
          </a:avLst>
        </a:prstGeom>
        <a:solidFill>
          <a:schemeClr val="accent3">
            <a:shade val="80000"/>
            <a:hueOff val="0"/>
            <a:satOff val="0"/>
            <a:lumOff val="0"/>
            <a:alphaOff val="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CC17C09-80BD-43D8-BA4E-4F97994FA272}">
      <dsp:nvSpPr>
        <dsp:cNvPr id="0" name=""/>
        <dsp:cNvSpPr/>
      </dsp:nvSpPr>
      <dsp:spPr>
        <a:xfrm>
          <a:off x="3384066" y="2091985"/>
          <a:ext cx="2025921" cy="1286459"/>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smtClean="0"/>
            <a:t>Mrežna mjesta</a:t>
          </a:r>
          <a:endParaRPr lang="en-US" sz="1400" kern="1200"/>
        </a:p>
      </dsp:txBody>
      <dsp:txXfrm>
        <a:off x="3421745" y="2129664"/>
        <a:ext cx="1950563" cy="1211101"/>
      </dsp:txXfrm>
    </dsp:sp>
    <dsp:sp modelId="{CCDED60C-38E0-4A7F-B26A-9E57D67B6FBD}">
      <dsp:nvSpPr>
        <dsp:cNvPr id="0" name=""/>
        <dsp:cNvSpPr/>
      </dsp:nvSpPr>
      <dsp:spPr>
        <a:xfrm>
          <a:off x="682838" y="3753803"/>
          <a:ext cx="2025921" cy="1286459"/>
        </a:xfrm>
        <a:prstGeom prst="roundRect">
          <a:avLst>
            <a:gd name="adj" fmla="val 10000"/>
          </a:avLst>
        </a:prstGeom>
        <a:solidFill>
          <a:schemeClr val="accent3">
            <a:tint val="80000"/>
            <a:hueOff val="0"/>
            <a:satOff val="0"/>
            <a:lumOff val="0"/>
            <a:alphaOff val="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030E16E-3BF8-4925-9670-D0DB5534989F}">
      <dsp:nvSpPr>
        <dsp:cNvPr id="0" name=""/>
        <dsp:cNvSpPr/>
      </dsp:nvSpPr>
      <dsp:spPr>
        <a:xfrm>
          <a:off x="907940" y="3967650"/>
          <a:ext cx="2025921" cy="1286459"/>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smtClean="0"/>
            <a:t> „Javno” </a:t>
          </a:r>
        </a:p>
      </dsp:txBody>
      <dsp:txXfrm>
        <a:off x="945619" y="4005329"/>
        <a:ext cx="1950563" cy="1211101"/>
      </dsp:txXfrm>
    </dsp:sp>
    <dsp:sp modelId="{5C63D943-E540-49DD-AF46-7CFECD877D87}">
      <dsp:nvSpPr>
        <dsp:cNvPr id="0" name=""/>
        <dsp:cNvSpPr/>
      </dsp:nvSpPr>
      <dsp:spPr>
        <a:xfrm>
          <a:off x="3158964" y="3753803"/>
          <a:ext cx="2025921" cy="1286459"/>
        </a:xfrm>
        <a:prstGeom prst="roundRect">
          <a:avLst>
            <a:gd name="adj" fmla="val 10000"/>
          </a:avLst>
        </a:prstGeom>
        <a:solidFill>
          <a:schemeClr val="accent3">
            <a:tint val="80000"/>
            <a:hueOff val="0"/>
            <a:satOff val="0"/>
            <a:lumOff val="0"/>
            <a:alphaOff val="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7AAF72C-66CB-451F-ACD2-9083BAA07C87}">
      <dsp:nvSpPr>
        <dsp:cNvPr id="0" name=""/>
        <dsp:cNvSpPr/>
      </dsp:nvSpPr>
      <dsp:spPr>
        <a:xfrm>
          <a:off x="3384066" y="3967650"/>
          <a:ext cx="2025921" cy="1286459"/>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smtClean="0"/>
            <a:t>„Korisnici”</a:t>
          </a:r>
        </a:p>
      </dsp:txBody>
      <dsp:txXfrm>
        <a:off x="3421745" y="4005329"/>
        <a:ext cx="1950563" cy="1211101"/>
      </dsp:txXfrm>
    </dsp:sp>
    <dsp:sp modelId="{4F362FA2-20B2-4C72-9B6E-CE1801193BBC}">
      <dsp:nvSpPr>
        <dsp:cNvPr id="0" name=""/>
        <dsp:cNvSpPr/>
      </dsp:nvSpPr>
      <dsp:spPr>
        <a:xfrm>
          <a:off x="5635090" y="3753803"/>
          <a:ext cx="2025921" cy="1286459"/>
        </a:xfrm>
        <a:prstGeom prst="roundRect">
          <a:avLst>
            <a:gd name="adj" fmla="val 10000"/>
          </a:avLst>
        </a:prstGeom>
        <a:solidFill>
          <a:schemeClr val="accent3">
            <a:tint val="80000"/>
            <a:hueOff val="0"/>
            <a:satOff val="0"/>
            <a:lumOff val="0"/>
            <a:alphaOff val="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B50271D-BD8E-4139-A5A8-6A7EBAD7E092}">
      <dsp:nvSpPr>
        <dsp:cNvPr id="0" name=""/>
        <dsp:cNvSpPr/>
      </dsp:nvSpPr>
      <dsp:spPr>
        <a:xfrm>
          <a:off x="5860192" y="3967650"/>
          <a:ext cx="2025921" cy="1286459"/>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hr-HR" sz="1400" kern="1200" smtClean="0"/>
            <a:t> „</a:t>
          </a:r>
          <a:r>
            <a:rPr lang="hr-HR" sz="1400" kern="1200" err="1" smtClean="0"/>
            <a:t>Das</a:t>
          </a:r>
          <a:r>
            <a:rPr lang="hr-HR" sz="1400" kern="1200" smtClean="0"/>
            <a:t>”</a:t>
          </a:r>
        </a:p>
      </dsp:txBody>
      <dsp:txXfrm>
        <a:off x="5897871" y="4005329"/>
        <a:ext cx="1950563" cy="12111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4B1A1-A6D0-436A-B7CC-24F5853E1CCC}">
      <dsp:nvSpPr>
        <dsp:cNvPr id="0" name=""/>
        <dsp:cNvSpPr/>
      </dsp:nvSpPr>
      <dsp:spPr>
        <a:xfrm>
          <a:off x="2605" y="3924"/>
          <a:ext cx="8491732" cy="1865386"/>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r>
            <a:rPr lang="hr-HR" sz="4900" b="1" kern="1200" smtClean="0">
              <a:effectLst>
                <a:outerShdw blurRad="38100" dist="38100" dir="2700000" algn="tl">
                  <a:srgbClr val="000000">
                    <a:alpha val="43137"/>
                  </a:srgbClr>
                </a:outerShdw>
              </a:effectLst>
            </a:rPr>
            <a:t>Ispunjeni ciljevi digitalizacije?</a:t>
          </a:r>
          <a:endParaRPr lang="en-US" sz="4900" b="1" kern="1200">
            <a:effectLst>
              <a:outerShdw blurRad="38100" dist="38100" dir="2700000" algn="tl">
                <a:srgbClr val="000000">
                  <a:alpha val="43137"/>
                </a:srgbClr>
              </a:outerShdw>
            </a:effectLst>
          </a:endParaRPr>
        </a:p>
      </dsp:txBody>
      <dsp:txXfrm>
        <a:off x="57240" y="58559"/>
        <a:ext cx="8382462" cy="1756116"/>
      </dsp:txXfrm>
    </dsp:sp>
    <dsp:sp modelId="{DA9946A5-CC47-4B72-973C-5B22EC789139}">
      <dsp:nvSpPr>
        <dsp:cNvPr id="0" name=""/>
        <dsp:cNvSpPr/>
      </dsp:nvSpPr>
      <dsp:spPr>
        <a:xfrm>
          <a:off x="2605" y="2019634"/>
          <a:ext cx="1157542" cy="1865386"/>
        </a:xfrm>
        <a:prstGeom prst="roundRect">
          <a:avLst>
            <a:gd name="adj" fmla="val 10000"/>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hr-HR" sz="1100" b="1" kern="1200" smtClean="0">
              <a:effectLst>
                <a:outerShdw blurRad="38100" dist="38100" dir="2700000" algn="tl">
                  <a:srgbClr val="000000">
                    <a:alpha val="43137"/>
                  </a:srgbClr>
                </a:outerShdw>
              </a:effectLst>
            </a:rPr>
            <a:t>Očuvanje izvornog gradiva od daljnjeg oštećivanja?</a:t>
          </a:r>
          <a:endParaRPr lang="en-US" sz="1100" b="1" kern="1200">
            <a:effectLst>
              <a:outerShdw blurRad="38100" dist="38100" dir="2700000" algn="tl">
                <a:srgbClr val="000000">
                  <a:alpha val="43137"/>
                </a:srgbClr>
              </a:outerShdw>
            </a:effectLst>
          </a:endParaRPr>
        </a:p>
      </dsp:txBody>
      <dsp:txXfrm>
        <a:off x="36508" y="2053537"/>
        <a:ext cx="1089736" cy="1797580"/>
      </dsp:txXfrm>
    </dsp:sp>
    <dsp:sp modelId="{AC6ABBDB-A7C6-4084-A927-FF1264D1701B}">
      <dsp:nvSpPr>
        <dsp:cNvPr id="0" name=""/>
        <dsp:cNvSpPr/>
      </dsp:nvSpPr>
      <dsp:spPr>
        <a:xfrm>
          <a:off x="2605" y="4035344"/>
          <a:ext cx="1157542" cy="1865386"/>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hr-HR" sz="1000" kern="1200" smtClean="0"/>
            <a:t>MASTER snimke kao novi izvornik</a:t>
          </a:r>
          <a:endParaRPr lang="en-US" sz="1000" kern="1200"/>
        </a:p>
      </dsp:txBody>
      <dsp:txXfrm>
        <a:off x="36508" y="4069247"/>
        <a:ext cx="1089736" cy="1797580"/>
      </dsp:txXfrm>
    </dsp:sp>
    <dsp:sp modelId="{2AC920C9-501E-4A4E-A871-63530551DC9A}">
      <dsp:nvSpPr>
        <dsp:cNvPr id="0" name=""/>
        <dsp:cNvSpPr/>
      </dsp:nvSpPr>
      <dsp:spPr>
        <a:xfrm>
          <a:off x="1257381" y="2019634"/>
          <a:ext cx="1157542" cy="1865386"/>
        </a:xfrm>
        <a:prstGeom prst="roundRect">
          <a:avLst>
            <a:gd name="adj" fmla="val 10000"/>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hr-HR" sz="1000" b="1" kern="1200" smtClean="0">
              <a:effectLst>
                <a:outerShdw blurRad="38100" dist="38100" dir="2700000" algn="tl">
                  <a:srgbClr val="000000">
                    <a:alpha val="43137"/>
                  </a:srgbClr>
                </a:outerShdw>
              </a:effectLst>
            </a:rPr>
            <a:t>Poboljšana evidencijska i informacijska vrijednost gradiva?</a:t>
          </a:r>
          <a:endParaRPr lang="en-US" sz="1000" b="1" kern="1200">
            <a:effectLst>
              <a:outerShdw blurRad="38100" dist="38100" dir="2700000" algn="tl">
                <a:srgbClr val="000000">
                  <a:alpha val="43137"/>
                </a:srgbClr>
              </a:outerShdw>
            </a:effectLst>
          </a:endParaRPr>
        </a:p>
      </dsp:txBody>
      <dsp:txXfrm>
        <a:off x="1291284" y="2053537"/>
        <a:ext cx="1089736" cy="1797580"/>
      </dsp:txXfrm>
    </dsp:sp>
    <dsp:sp modelId="{D6B1AA40-76C0-43AF-979D-D32C7DA572E7}">
      <dsp:nvSpPr>
        <dsp:cNvPr id="0" name=""/>
        <dsp:cNvSpPr/>
      </dsp:nvSpPr>
      <dsp:spPr>
        <a:xfrm>
          <a:off x="1257381" y="4035344"/>
          <a:ext cx="1157542" cy="1865386"/>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hr-HR" sz="1000" kern="1200" smtClean="0"/>
            <a:t>Elektronička baza podataka kao novo obavijesno pomagalo</a:t>
          </a:r>
          <a:endParaRPr lang="en-US" sz="1000" kern="1200"/>
        </a:p>
      </dsp:txBody>
      <dsp:txXfrm>
        <a:off x="1291284" y="4069247"/>
        <a:ext cx="1089736" cy="1797580"/>
      </dsp:txXfrm>
    </dsp:sp>
    <dsp:sp modelId="{B7F7BA91-2AD2-4BD5-9B87-B144CA1A5B3B}">
      <dsp:nvSpPr>
        <dsp:cNvPr id="0" name=""/>
        <dsp:cNvSpPr/>
      </dsp:nvSpPr>
      <dsp:spPr>
        <a:xfrm>
          <a:off x="2512158" y="2019634"/>
          <a:ext cx="5982180" cy="1865386"/>
        </a:xfrm>
        <a:prstGeom prst="roundRect">
          <a:avLst>
            <a:gd name="adj" fmla="val 10000"/>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hr-HR" sz="2000" b="1" kern="1200" smtClean="0">
              <a:effectLst>
                <a:outerShdw blurRad="38100" dist="38100" dir="2700000" algn="tl">
                  <a:srgbClr val="000000">
                    <a:alpha val="43137"/>
                  </a:srgbClr>
                </a:outerShdw>
              </a:effectLst>
            </a:rPr>
            <a:t>Poboljšana dostupnost gradiva? </a:t>
          </a:r>
          <a:endParaRPr lang="en-US" sz="2000" kern="1200"/>
        </a:p>
      </dsp:txBody>
      <dsp:txXfrm>
        <a:off x="2566793" y="2074269"/>
        <a:ext cx="5872910" cy="1756116"/>
      </dsp:txXfrm>
    </dsp:sp>
    <dsp:sp modelId="{4BC637FF-C0E0-48AD-81CD-1FC6FD5E0B5B}">
      <dsp:nvSpPr>
        <dsp:cNvPr id="0" name=""/>
        <dsp:cNvSpPr/>
      </dsp:nvSpPr>
      <dsp:spPr>
        <a:xfrm>
          <a:off x="2512158" y="4035344"/>
          <a:ext cx="1157542" cy="1865386"/>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hr-HR" sz="1000" kern="1200" smtClean="0"/>
            <a:t>Mogućnost objave slika na lokalnoj mreži ili web-u</a:t>
          </a:r>
          <a:endParaRPr lang="en-US" sz="1000" kern="1200"/>
        </a:p>
      </dsp:txBody>
      <dsp:txXfrm>
        <a:off x="2546061" y="4069247"/>
        <a:ext cx="1089736" cy="1797580"/>
      </dsp:txXfrm>
    </dsp:sp>
    <dsp:sp modelId="{C2520CEC-F4DF-4663-BBB0-B8DED611CBAD}">
      <dsp:nvSpPr>
        <dsp:cNvPr id="0" name=""/>
        <dsp:cNvSpPr/>
      </dsp:nvSpPr>
      <dsp:spPr>
        <a:xfrm>
          <a:off x="3718317" y="4035344"/>
          <a:ext cx="1157542" cy="1865386"/>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hr-HR" sz="1000" b="0" kern="1200" smtClean="0">
              <a:effectLst/>
            </a:rPr>
            <a:t>Nakladništvo kroz objavu publikacija</a:t>
          </a:r>
          <a:endParaRPr lang="en-US" sz="1000" kern="1200"/>
        </a:p>
      </dsp:txBody>
      <dsp:txXfrm>
        <a:off x="3752220" y="4069247"/>
        <a:ext cx="1089736" cy="1797580"/>
      </dsp:txXfrm>
    </dsp:sp>
    <dsp:sp modelId="{729C61F8-8F75-423D-9AD4-B127A182FDB9}">
      <dsp:nvSpPr>
        <dsp:cNvPr id="0" name=""/>
        <dsp:cNvSpPr/>
      </dsp:nvSpPr>
      <dsp:spPr>
        <a:xfrm>
          <a:off x="4924476" y="4035344"/>
          <a:ext cx="1157542" cy="1865386"/>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hr-HR" sz="1000" kern="1200" smtClean="0"/>
            <a:t>Tiskanje na zahtjev</a:t>
          </a:r>
          <a:endParaRPr lang="en-US" sz="1000" kern="1200"/>
        </a:p>
      </dsp:txBody>
      <dsp:txXfrm>
        <a:off x="4958379" y="4069247"/>
        <a:ext cx="1089736" cy="1797580"/>
      </dsp:txXfrm>
    </dsp:sp>
    <dsp:sp modelId="{FCA26DBA-2E30-4C56-8DAA-3B1E312BFA21}">
      <dsp:nvSpPr>
        <dsp:cNvPr id="0" name=""/>
        <dsp:cNvSpPr/>
      </dsp:nvSpPr>
      <dsp:spPr>
        <a:xfrm>
          <a:off x="6130636" y="4035344"/>
          <a:ext cx="1157542" cy="1865386"/>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hr-HR" sz="1000" kern="1200" smtClean="0"/>
            <a:t>Povezivanje multimedijalnih zbirki</a:t>
          </a:r>
          <a:endParaRPr lang="en-US" sz="1000" kern="1200"/>
        </a:p>
      </dsp:txBody>
      <dsp:txXfrm>
        <a:off x="6164539" y="4069247"/>
        <a:ext cx="1089736" cy="1797580"/>
      </dsp:txXfrm>
    </dsp:sp>
    <dsp:sp modelId="{B4204A40-82C2-4765-9F1C-C6427EC460E8}">
      <dsp:nvSpPr>
        <dsp:cNvPr id="0" name=""/>
        <dsp:cNvSpPr/>
      </dsp:nvSpPr>
      <dsp:spPr>
        <a:xfrm>
          <a:off x="7336795" y="4035344"/>
          <a:ext cx="1157542" cy="1865386"/>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hr-HR" sz="1000" kern="1200" smtClean="0"/>
            <a:t>Kvalitetnija suradnja sa drugim ustanovama</a:t>
          </a:r>
        </a:p>
      </dsp:txBody>
      <dsp:txXfrm>
        <a:off x="7370698" y="4069247"/>
        <a:ext cx="1089736" cy="17975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43AB45-3E95-4E69-AAB5-58C533F5963E}" type="datetimeFigureOut">
              <a:rPr lang="hr-HR" smtClean="0"/>
              <a:t>8.5.2019.</a:t>
            </a:fld>
            <a:endParaRPr lang="hr-HR"/>
          </a:p>
        </p:txBody>
      </p:sp>
      <p:sp>
        <p:nvSpPr>
          <p:cNvPr id="4" name="Rezervirano mjesto slike slajd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zervirano mjesto podnožj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FD97EF-5B8B-414A-AD3A-10931F50F1F1}" type="slidenum">
              <a:rPr lang="hr-HR" smtClean="0"/>
              <a:t>‹#›</a:t>
            </a:fld>
            <a:endParaRPr lang="hr-HR"/>
          </a:p>
        </p:txBody>
      </p:sp>
    </p:spTree>
    <p:extLst>
      <p:ext uri="{BB962C8B-B14F-4D97-AF65-F5344CB8AC3E}">
        <p14:creationId xmlns:p14="http://schemas.microsoft.com/office/powerpoint/2010/main" val="2385782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sz="1200" kern="1200" err="1" smtClean="0">
                <a:solidFill>
                  <a:schemeClr val="tx1"/>
                </a:solidFill>
                <a:effectLst/>
                <a:latin typeface="+mn-lt"/>
                <a:ea typeface="+mn-ea"/>
                <a:cs typeface="+mn-cs"/>
              </a:rPr>
              <a:t>Dobar</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dan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svima</a:t>
            </a:r>
            <a:r>
              <a:rPr lang="en-US" sz="1200" kern="1200" smtClean="0">
                <a:solidFill>
                  <a:schemeClr val="tx1"/>
                </a:solidFill>
                <a:effectLst/>
                <a:latin typeface="+mn-lt"/>
                <a:ea typeface="+mn-ea"/>
                <a:cs typeface="+mn-cs"/>
              </a:rPr>
              <a:t>,</a:t>
            </a:r>
            <a:endParaRPr lang="hr-HR" sz="1200" kern="1200" smtClean="0">
              <a:solidFill>
                <a:schemeClr val="tx1"/>
              </a:solidFill>
              <a:effectLst/>
              <a:latin typeface="+mn-lt"/>
              <a:ea typeface="+mn-ea"/>
              <a:cs typeface="+mn-cs"/>
            </a:endParaRPr>
          </a:p>
          <a:p>
            <a:r>
              <a:rPr lang="en-US" sz="1200" kern="1200" err="1" smtClean="0">
                <a:solidFill>
                  <a:schemeClr val="tx1"/>
                </a:solidFill>
                <a:effectLst/>
                <a:latin typeface="+mn-lt"/>
                <a:ea typeface="+mn-ea"/>
                <a:cs typeface="+mn-cs"/>
              </a:rPr>
              <a:t>Zovem</a:t>
            </a:r>
            <a:r>
              <a:rPr lang="en-US" sz="1200" kern="1200" smtClean="0">
                <a:solidFill>
                  <a:schemeClr val="tx1"/>
                </a:solidFill>
                <a:effectLst/>
                <a:latin typeface="+mn-lt"/>
                <a:ea typeface="+mn-ea"/>
                <a:cs typeface="+mn-cs"/>
              </a:rPr>
              <a:t> se Dario </a:t>
            </a:r>
            <a:r>
              <a:rPr lang="en-US" sz="1200" kern="1200" err="1" smtClean="0">
                <a:solidFill>
                  <a:schemeClr val="tx1"/>
                </a:solidFill>
                <a:effectLst/>
                <a:latin typeface="+mn-lt"/>
                <a:ea typeface="+mn-ea"/>
                <a:cs typeface="+mn-cs"/>
              </a:rPr>
              <a:t>Franić</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arhivist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sam</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Odjelu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sređivanje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obradu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arhivskog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gradiva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Državnom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arhivu</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Sisku</a:t>
            </a:r>
            <a:r>
              <a:rPr lang="en-US" sz="1200" kern="1200" smtClean="0">
                <a:solidFill>
                  <a:schemeClr val="tx1"/>
                </a:solidFill>
                <a:effectLst/>
                <a:latin typeface="+mn-lt"/>
                <a:ea typeface="+mn-ea"/>
                <a:cs typeface="+mn-cs"/>
              </a:rPr>
              <a:t>. Ova </a:t>
            </a:r>
            <a:r>
              <a:rPr lang="en-US" sz="1200" kern="1200" err="1" smtClean="0">
                <a:solidFill>
                  <a:schemeClr val="tx1"/>
                </a:solidFill>
                <a:effectLst/>
                <a:latin typeface="+mn-lt"/>
                <a:ea typeface="+mn-ea"/>
                <a:cs typeface="+mn-cs"/>
              </a:rPr>
              <a:t>će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prezentacija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biti</a:t>
            </a:r>
            <a:r>
              <a:rPr lang="en-US" sz="1200" kern="1200" smtClean="0">
                <a:solidFill>
                  <a:schemeClr val="tx1"/>
                </a:solidFill>
                <a:effectLst/>
                <a:latin typeface="+mn-lt"/>
                <a:ea typeface="+mn-ea"/>
                <a:cs typeface="+mn-cs"/>
              </a:rPr>
              <a:t> </a:t>
            </a:r>
            <a:r>
              <a:rPr lang="hr-HR" sz="1200" kern="1200" smtClean="0">
                <a:solidFill>
                  <a:schemeClr val="tx1"/>
                </a:solidFill>
                <a:effectLst/>
                <a:latin typeface="+mn-lt"/>
                <a:ea typeface="+mn-ea"/>
                <a:cs typeface="+mn-cs"/>
              </a:rPr>
              <a:t>jedan mali primjer iz prakse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naime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pokušat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ću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vam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prikazati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problematiku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smo</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kolega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ja </a:t>
            </a:r>
            <a:r>
              <a:rPr lang="en-US" sz="1200" kern="1200" err="1" smtClean="0">
                <a:solidFill>
                  <a:schemeClr val="tx1"/>
                </a:solidFill>
                <a:effectLst/>
                <a:latin typeface="+mn-lt"/>
                <a:ea typeface="+mn-ea"/>
                <a:cs typeface="+mn-cs"/>
              </a:rPr>
              <a:t>susreli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tijekom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postupka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digitalizacije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projektne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dokumentacije</a:t>
            </a:r>
            <a:r>
              <a:rPr lang="hr-HR" sz="1200" kern="1200" baseline="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gospodarskog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arhivskog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fonda</a:t>
            </a:r>
            <a:r>
              <a:rPr lang="en-US" sz="1200" kern="1200" smtClean="0">
                <a:solidFill>
                  <a:schemeClr val="tx1"/>
                </a:solidFill>
                <a:effectLst/>
                <a:latin typeface="+mn-lt"/>
                <a:ea typeface="+mn-ea"/>
                <a:cs typeface="+mn-cs"/>
              </a:rPr>
              <a:t> R</a:t>
            </a:r>
            <a:r>
              <a:rPr lang="hr-HR" sz="1200" kern="1200" smtClean="0">
                <a:solidFill>
                  <a:schemeClr val="tx1"/>
                </a:solidFill>
                <a:effectLst/>
                <a:latin typeface="+mn-lt"/>
                <a:ea typeface="+mn-ea"/>
                <a:cs typeface="+mn-cs"/>
              </a:rPr>
              <a:t>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Talionica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Caprag</a:t>
            </a:r>
            <a:r>
              <a:rPr lang="hr-HR"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Također</a:t>
            </a:r>
            <a:r>
              <a:rPr lang="en-US" sz="1200" kern="1200" smtClean="0">
                <a:solidFill>
                  <a:schemeClr val="tx1"/>
                </a:solidFill>
                <a:effectLst/>
                <a:latin typeface="+mn-lt"/>
                <a:ea typeface="+mn-ea"/>
                <a:cs typeface="+mn-cs"/>
              </a:rPr>
              <a:t> ć</a:t>
            </a:r>
            <a:r>
              <a:rPr lang="hr-HR" sz="1200" kern="1200" err="1" smtClean="0">
                <a:solidFill>
                  <a:schemeClr val="tx1"/>
                </a:solidFill>
                <a:effectLst/>
                <a:latin typeface="+mn-lt"/>
                <a:ea typeface="+mn-ea"/>
                <a:cs typeface="+mn-cs"/>
              </a:rPr>
              <a:t>emo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temelju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prikaza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rezultata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postupka</a:t>
            </a:r>
            <a:r>
              <a:rPr lang="en-US" sz="1200" kern="1200" smtClean="0">
                <a:solidFill>
                  <a:schemeClr val="tx1"/>
                </a:solidFill>
                <a:effectLst/>
                <a:latin typeface="+mn-lt"/>
                <a:ea typeface="+mn-ea"/>
                <a:cs typeface="+mn-cs"/>
              </a:rPr>
              <a:t> </a:t>
            </a:r>
            <a:r>
              <a:rPr lang="hr-HR" sz="1200" kern="1200" smtClean="0">
                <a:solidFill>
                  <a:schemeClr val="tx1"/>
                </a:solidFill>
                <a:effectLst/>
                <a:latin typeface="+mn-lt"/>
                <a:ea typeface="+mn-ea"/>
                <a:cs typeface="+mn-cs"/>
              </a:rPr>
              <a:t>ispitati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uspješnost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projekta</a:t>
            </a:r>
            <a:r>
              <a:rPr lang="en-US" sz="1200" kern="1200" smtClean="0">
                <a:solidFill>
                  <a:schemeClr val="tx1"/>
                </a:solidFill>
                <a:effectLst/>
                <a:latin typeface="+mn-lt"/>
                <a:ea typeface="+mn-ea"/>
                <a:cs typeface="+mn-cs"/>
              </a:rPr>
              <a:t> u </a:t>
            </a:r>
            <a:r>
              <a:rPr lang="hr-HR" sz="1200" kern="1200" smtClean="0">
                <a:solidFill>
                  <a:schemeClr val="tx1"/>
                </a:solidFill>
                <a:effectLst/>
                <a:latin typeface="+mn-lt"/>
                <a:ea typeface="+mn-ea"/>
                <a:cs typeface="+mn-cs"/>
              </a:rPr>
              <a:t>vidu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ispunjavanja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ciljeva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digitalizacije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si</a:t>
            </a:r>
            <a:r>
              <a:rPr lang="hr-HR"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zadali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kad</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kretali</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posao</a:t>
            </a:r>
            <a:r>
              <a:rPr lang="en-US" sz="1200" kern="1200" smtClean="0">
                <a:solidFill>
                  <a:schemeClr val="tx1"/>
                </a:solidFill>
                <a:effectLst/>
                <a:latin typeface="+mn-lt"/>
                <a:ea typeface="+mn-ea"/>
                <a:cs typeface="+mn-cs"/>
              </a:rPr>
              <a:t> (</a:t>
            </a:r>
            <a:r>
              <a:rPr lang="hr-HR" sz="1200" kern="1200" smtClean="0">
                <a:solidFill>
                  <a:schemeClr val="tx1"/>
                </a:solidFill>
                <a:effectLst/>
                <a:latin typeface="+mn-lt"/>
                <a:ea typeface="+mn-ea"/>
                <a:cs typeface="+mn-cs"/>
              </a:rPr>
              <a:t>inače, to su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ciljevi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svakog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projekta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digitalizacije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očuvanje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zaštita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izvornog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arhivskog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gradiva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poboljšanje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njegove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dostupnosti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informacijske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evidencijske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vrijednosti</a:t>
            </a:r>
            <a:r>
              <a:rPr lang="en-US" sz="1200" kern="1200" smtClean="0">
                <a:solidFill>
                  <a:schemeClr val="tx1"/>
                </a:solidFill>
                <a:effectLst/>
                <a:latin typeface="+mn-lt"/>
                <a:ea typeface="+mn-ea"/>
                <a:cs typeface="+mn-cs"/>
              </a:rPr>
              <a:t>.</a:t>
            </a:r>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1</a:t>
            </a:fld>
            <a:endParaRPr lang="hr-HR"/>
          </a:p>
        </p:txBody>
      </p:sp>
    </p:spTree>
    <p:extLst>
      <p:ext uri="{BB962C8B-B14F-4D97-AF65-F5344CB8AC3E}">
        <p14:creationId xmlns:p14="http://schemas.microsoft.com/office/powerpoint/2010/main" val="2842600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sz="1200" kern="1200" err="1" smtClean="0">
                <a:solidFill>
                  <a:schemeClr val="tx1"/>
                </a:solidFill>
                <a:effectLst/>
                <a:latin typeface="+mn-lt"/>
                <a:ea typeface="+mn-ea"/>
                <a:cs typeface="+mn-cs"/>
              </a:rPr>
              <a:t>Uslijed</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učestalih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zahtjeva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gradivom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projektne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dokumentacije</a:t>
            </a:r>
            <a:r>
              <a:rPr lang="en-US" sz="1200" kern="1200" smtClean="0">
                <a:solidFill>
                  <a:schemeClr val="tx1"/>
                </a:solidFill>
                <a:effectLst/>
                <a:latin typeface="+mn-lt"/>
                <a:ea typeface="+mn-ea"/>
                <a:cs typeface="+mn-cs"/>
              </a:rPr>
              <a:t> Talionice, </a:t>
            </a:r>
            <a:r>
              <a:rPr lang="en-US" sz="1200" kern="1200" err="1" smtClean="0">
                <a:solidFill>
                  <a:schemeClr val="tx1"/>
                </a:solidFill>
                <a:effectLst/>
                <a:latin typeface="+mn-lt"/>
                <a:ea typeface="+mn-ea"/>
                <a:cs typeface="+mn-cs"/>
              </a:rPr>
              <a:t>Arhiv</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odlučio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digitalizaciju</a:t>
            </a:r>
            <a:r>
              <a:rPr lang="hr-HR" sz="1200" kern="1200" smtClean="0">
                <a:solidFill>
                  <a:schemeClr val="tx1"/>
                </a:solidFill>
                <a:effectLst/>
                <a:latin typeface="+mn-lt"/>
                <a:ea typeface="+mn-ea"/>
                <a:cs typeface="+mn-cs"/>
              </a:rPr>
              <a:t> iste</a:t>
            </a:r>
            <a:r>
              <a:rPr lang="en-US" sz="1200" kern="1200" smtClean="0">
                <a:solidFill>
                  <a:schemeClr val="tx1"/>
                </a:solidFill>
                <a:effectLst/>
                <a:latin typeface="+mn-lt"/>
                <a:ea typeface="+mn-ea"/>
                <a:cs typeface="+mn-cs"/>
              </a:rPr>
              <a:t>. </a:t>
            </a:r>
            <a:r>
              <a:rPr lang="hr-HR" sz="1200" kern="1200" smtClean="0">
                <a:solidFill>
                  <a:schemeClr val="tx1"/>
                </a:solidFill>
                <a:effectLst/>
                <a:latin typeface="+mn-lt"/>
                <a:ea typeface="+mn-ea"/>
                <a:cs typeface="+mn-cs"/>
              </a:rPr>
              <a:t>Kako</a:t>
            </a:r>
            <a:r>
              <a:rPr lang="hr-HR" sz="1200" kern="1200" baseline="0" smtClean="0">
                <a:solidFill>
                  <a:schemeClr val="tx1"/>
                </a:solidFill>
                <a:effectLst/>
                <a:latin typeface="+mn-lt"/>
                <a:ea typeface="+mn-ea"/>
                <a:cs typeface="+mn-cs"/>
              </a:rPr>
              <a:t> DASK nema odgovarajuću opremu za skeniranje predložaka većih dimenzija, odlučili smo unajmiti potrebnu opremu. </a:t>
            </a:r>
            <a:r>
              <a:rPr lang="en-US" sz="1200" kern="1200" smtClean="0">
                <a:solidFill>
                  <a:schemeClr val="tx1"/>
                </a:solidFill>
                <a:effectLst/>
                <a:latin typeface="+mn-lt"/>
                <a:ea typeface="+mn-ea"/>
                <a:cs typeface="+mn-cs"/>
              </a:rPr>
              <a:t>Nakon </a:t>
            </a:r>
            <a:r>
              <a:rPr lang="en-US" sz="1200" kern="1200" err="1" smtClean="0">
                <a:solidFill>
                  <a:schemeClr val="tx1"/>
                </a:solidFill>
                <a:effectLst/>
                <a:latin typeface="+mn-lt"/>
                <a:ea typeface="+mn-ea"/>
                <a:cs typeface="+mn-cs"/>
              </a:rPr>
              <a:t>odobrenja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Ministarstva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kulture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predloženi</a:t>
            </a:r>
            <a:r>
              <a:rPr lang="en-US" sz="1200" kern="1200" smtClean="0">
                <a:solidFill>
                  <a:schemeClr val="tx1"/>
                </a:solidFill>
                <a:effectLst/>
                <a:latin typeface="+mn-lt"/>
                <a:ea typeface="+mn-ea"/>
                <a:cs typeface="+mn-cs"/>
              </a:rPr>
              <a:t> program digitalizacije</a:t>
            </a:r>
            <a:r>
              <a:rPr lang="hr-HR" sz="1200"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te </a:t>
            </a:r>
            <a:r>
              <a:rPr lang="en-US" sz="1200" kern="1200" err="1" smtClean="0">
                <a:solidFill>
                  <a:schemeClr val="tx1"/>
                </a:solidFill>
                <a:effectLst/>
                <a:latin typeface="+mn-lt"/>
                <a:ea typeface="+mn-ea"/>
                <a:cs typeface="+mn-cs"/>
              </a:rPr>
              <a:t>odobrenih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financijskih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sredstava</a:t>
            </a:r>
            <a:r>
              <a:rPr lang="en-US" sz="1200" kern="1200" smtClean="0">
                <a:solidFill>
                  <a:schemeClr val="tx1"/>
                </a:solidFill>
                <a:effectLst/>
                <a:latin typeface="+mn-lt"/>
                <a:ea typeface="+mn-ea"/>
                <a:cs typeface="+mn-cs"/>
              </a:rPr>
              <a:t>, D</a:t>
            </a:r>
            <a:r>
              <a:rPr lang="hr-HR" sz="1200" kern="1200" smtClean="0">
                <a:solidFill>
                  <a:schemeClr val="tx1"/>
                </a:solidFill>
                <a:effectLst/>
                <a:latin typeface="+mn-lt"/>
                <a:ea typeface="+mn-ea"/>
                <a:cs typeface="+mn-cs"/>
              </a:rPr>
              <a:t>ASK</a:t>
            </a:r>
            <a:r>
              <a:rPr lang="en-US" sz="1200" kern="1200" smtClean="0">
                <a:solidFill>
                  <a:schemeClr val="tx1"/>
                </a:solidFill>
                <a:effectLst/>
                <a:latin typeface="+mn-lt"/>
                <a:ea typeface="+mn-ea"/>
                <a:cs typeface="+mn-cs"/>
              </a:rPr>
              <a:t> je 2018. sklopio </a:t>
            </a:r>
            <a:r>
              <a:rPr lang="en-US" sz="1200" kern="1200" err="1" smtClean="0">
                <a:solidFill>
                  <a:schemeClr val="tx1"/>
                </a:solidFill>
                <a:effectLst/>
                <a:latin typeface="+mn-lt"/>
                <a:ea typeface="+mn-ea"/>
                <a:cs typeface="+mn-cs"/>
              </a:rPr>
              <a:t>ugovor</a:t>
            </a:r>
            <a:r>
              <a:rPr lang="en-US" sz="1200" kern="1200" smtClean="0">
                <a:solidFill>
                  <a:schemeClr val="tx1"/>
                </a:solidFill>
                <a:effectLst/>
                <a:latin typeface="+mn-lt"/>
                <a:ea typeface="+mn-ea"/>
                <a:cs typeface="+mn-cs"/>
              </a:rPr>
              <a:t> o </a:t>
            </a:r>
            <a:r>
              <a:rPr lang="en-US" sz="1200" kern="1200" err="1" smtClean="0">
                <a:solidFill>
                  <a:schemeClr val="tx1"/>
                </a:solidFill>
                <a:effectLst/>
                <a:latin typeface="+mn-lt"/>
                <a:ea typeface="+mn-ea"/>
                <a:cs typeface="+mn-cs"/>
              </a:rPr>
              <a:t>zakupu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skenerske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opreme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tvrtkom</a:t>
            </a:r>
            <a:r>
              <a:rPr lang="en-US" sz="1200" kern="1200" smtClean="0">
                <a:solidFill>
                  <a:schemeClr val="tx1"/>
                </a:solidFill>
                <a:effectLst/>
                <a:latin typeface="+mn-lt"/>
                <a:ea typeface="+mn-ea"/>
                <a:cs typeface="+mn-cs"/>
              </a:rPr>
              <a:t> MIKROCOP d.o.o. </a:t>
            </a:r>
            <a:r>
              <a:rPr lang="en-US" sz="1200" kern="1200" err="1" smtClean="0">
                <a:solidFill>
                  <a:schemeClr val="tx1"/>
                </a:solidFill>
                <a:effectLst/>
                <a:latin typeface="+mn-lt"/>
                <a:ea typeface="+mn-ea"/>
                <a:cs typeface="+mn-cs"/>
              </a:rPr>
              <a:t>iz</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Umaga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plošni</a:t>
            </a:r>
            <a:r>
              <a:rPr lang="en-US" sz="1200" kern="1200" smtClean="0">
                <a:solidFill>
                  <a:schemeClr val="tx1"/>
                </a:solidFill>
                <a:effectLst/>
                <a:latin typeface="+mn-lt"/>
                <a:ea typeface="+mn-ea"/>
                <a:cs typeface="+mn-cs"/>
              </a:rPr>
              <a:t> skener </a:t>
            </a:r>
            <a:r>
              <a:rPr lang="hr-HR" sz="1200" kern="1200" smtClean="0">
                <a:solidFill>
                  <a:schemeClr val="tx1"/>
                </a:solidFill>
                <a:effectLst/>
                <a:latin typeface="+mn-lt"/>
                <a:ea typeface="+mn-ea"/>
                <a:cs typeface="+mn-cs"/>
              </a:rPr>
              <a:t>Suprascan II </a:t>
            </a:r>
            <a:r>
              <a:rPr lang="en-US" sz="1200" kern="1200" smtClean="0">
                <a:solidFill>
                  <a:schemeClr val="tx1"/>
                </a:solidFill>
                <a:effectLst/>
                <a:latin typeface="+mn-lt"/>
                <a:ea typeface="+mn-ea"/>
                <a:cs typeface="+mn-cs"/>
              </a:rPr>
              <a:t>proizvođača i2S </a:t>
            </a:r>
            <a:r>
              <a:rPr lang="hr-HR" sz="1200" kern="1200" smtClean="0">
                <a:solidFill>
                  <a:schemeClr val="tx1"/>
                </a:solidFill>
                <a:effectLst/>
                <a:latin typeface="+mn-lt"/>
                <a:ea typeface="+mn-ea"/>
                <a:cs typeface="+mn-cs"/>
              </a:rPr>
              <a:t>za skeniranje predložaka do </a:t>
            </a:r>
            <a:r>
              <a:rPr lang="en-US" sz="1200" kern="1200" smtClean="0">
                <a:solidFill>
                  <a:schemeClr val="tx1"/>
                </a:solidFill>
                <a:effectLst/>
                <a:latin typeface="+mn-lt"/>
                <a:ea typeface="+mn-ea"/>
                <a:cs typeface="+mn-cs"/>
              </a:rPr>
              <a:t>formata A1. Na </a:t>
            </a:r>
            <a:r>
              <a:rPr lang="en-US" sz="1200" kern="1200" err="1" smtClean="0">
                <a:solidFill>
                  <a:schemeClr val="tx1"/>
                </a:solidFill>
                <a:effectLst/>
                <a:latin typeface="+mn-lt"/>
                <a:ea typeface="+mn-ea"/>
                <a:cs typeface="+mn-cs"/>
              </a:rPr>
              <a:t>projektu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digitalizacije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fonda</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radilo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dvoje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djelatnika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arhivist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koji</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obavljao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poslove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pripreme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završne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obrade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pohrane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arhivski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tehničar</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koji</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provodio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snimanje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gradiva</a:t>
            </a:r>
            <a:r>
              <a:rPr lang="en-US" sz="1200" kern="1200" smtClean="0">
                <a:solidFill>
                  <a:schemeClr val="tx1"/>
                </a:solidFill>
                <a:effectLst/>
                <a:latin typeface="+mn-lt"/>
                <a:ea typeface="+mn-ea"/>
                <a:cs typeface="+mn-cs"/>
              </a:rPr>
              <a:t>.</a:t>
            </a:r>
            <a:endParaRPr lang="hr-HR" sz="1200" kern="1200" smtClean="0">
              <a:solidFill>
                <a:schemeClr val="tx1"/>
              </a:solidFill>
              <a:effectLst/>
              <a:latin typeface="+mn-lt"/>
              <a:ea typeface="+mn-ea"/>
              <a:cs typeface="+mn-cs"/>
            </a:endParaRPr>
          </a:p>
          <a:p>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10</a:t>
            </a:fld>
            <a:endParaRPr lang="hr-HR"/>
          </a:p>
        </p:txBody>
      </p:sp>
    </p:spTree>
    <p:extLst>
      <p:ext uri="{BB962C8B-B14F-4D97-AF65-F5344CB8AC3E}">
        <p14:creationId xmlns:p14="http://schemas.microsoft.com/office/powerpoint/2010/main" val="2439163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sz="1200" smtClean="0">
                <a:effectLst/>
                <a:latin typeface="Times New Roman" panose="02020603050405020304" pitchFamily="18" charset="0"/>
                <a:ea typeface="Calibri" panose="020F0502020204030204" pitchFamily="34" charset="0"/>
              </a:rPr>
              <a:t>U </a:t>
            </a:r>
            <a:r>
              <a:rPr lang="en-US" sz="1200" err="1" smtClean="0">
                <a:effectLst/>
                <a:latin typeface="Times New Roman" panose="02020603050405020304" pitchFamily="18" charset="0"/>
                <a:ea typeface="Calibri" panose="020F0502020204030204" pitchFamily="34" charset="0"/>
              </a:rPr>
              <a:t>sklopu</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pripreme</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za</a:t>
            </a:r>
            <a:r>
              <a:rPr lang="en-US" sz="1200" smtClean="0">
                <a:effectLst/>
                <a:latin typeface="Times New Roman" panose="02020603050405020304" pitchFamily="18" charset="0"/>
                <a:ea typeface="Calibri" panose="020F0502020204030204" pitchFamily="34" charset="0"/>
              </a:rPr>
              <a:t> postupak, </a:t>
            </a:r>
            <a:r>
              <a:rPr lang="en-US" sz="1200" err="1" smtClean="0">
                <a:effectLst/>
                <a:latin typeface="Times New Roman" panose="02020603050405020304" pitchFamily="18" charset="0"/>
                <a:ea typeface="Calibri" panose="020F0502020204030204" pitchFamily="34" charset="0"/>
              </a:rPr>
              <a:t>napravljena</a:t>
            </a:r>
            <a:r>
              <a:rPr lang="en-US" sz="1200" smtClean="0">
                <a:effectLst/>
                <a:latin typeface="Times New Roman" panose="02020603050405020304" pitchFamily="18" charset="0"/>
                <a:ea typeface="Calibri" panose="020F0502020204030204" pitchFamily="34" charset="0"/>
              </a:rPr>
              <a:t> je </a:t>
            </a:r>
            <a:r>
              <a:rPr lang="en-US" sz="1200" err="1" smtClean="0">
                <a:effectLst/>
                <a:latin typeface="Times New Roman" panose="02020603050405020304" pitchFamily="18" charset="0"/>
                <a:ea typeface="Calibri" panose="020F0502020204030204" pitchFamily="34" charset="0"/>
              </a:rPr>
              <a:t>analitička</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obrada</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projektne</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dokumentacije</a:t>
            </a:r>
            <a:r>
              <a:rPr lang="en-US" sz="1200" smtClean="0">
                <a:effectLst/>
                <a:latin typeface="Times New Roman" panose="02020603050405020304" pitchFamily="18" charset="0"/>
                <a:ea typeface="Calibri" panose="020F0502020204030204" pitchFamily="34" charset="0"/>
              </a:rPr>
              <a:t> </a:t>
            </a:r>
            <a:r>
              <a:rPr lang="hr-HR" sz="1200" smtClean="0">
                <a:effectLst/>
                <a:latin typeface="Times New Roman" panose="02020603050405020304" pitchFamily="18" charset="0"/>
                <a:ea typeface="Calibri" panose="020F0502020204030204" pitchFamily="34" charset="0"/>
              </a:rPr>
              <a:t>i</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svaki</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nacrt</a:t>
            </a:r>
            <a:r>
              <a:rPr lang="en-US" sz="1200" smtClean="0">
                <a:effectLst/>
                <a:latin typeface="Times New Roman" panose="02020603050405020304" pitchFamily="18" charset="0"/>
                <a:ea typeface="Calibri" panose="020F0502020204030204" pitchFamily="34" charset="0"/>
              </a:rPr>
              <a:t> </a:t>
            </a:r>
            <a:r>
              <a:rPr lang="hr-HR" sz="1200" smtClean="0">
                <a:effectLst/>
                <a:latin typeface="Times New Roman" panose="02020603050405020304" pitchFamily="18" charset="0"/>
                <a:ea typeface="Calibri" panose="020F0502020204030204" pitchFamily="34" charset="0"/>
              </a:rPr>
              <a:t>je </a:t>
            </a:r>
            <a:r>
              <a:rPr lang="en-US" sz="1200" smtClean="0">
                <a:effectLst/>
                <a:latin typeface="Times New Roman" panose="02020603050405020304" pitchFamily="18" charset="0"/>
                <a:ea typeface="Calibri" panose="020F0502020204030204" pitchFamily="34" charset="0"/>
              </a:rPr>
              <a:t>detaljno </a:t>
            </a:r>
            <a:r>
              <a:rPr lang="en-US" sz="1200" err="1" smtClean="0">
                <a:effectLst/>
                <a:latin typeface="Times New Roman" panose="02020603050405020304" pitchFamily="18" charset="0"/>
                <a:ea typeface="Calibri" panose="020F0502020204030204" pitchFamily="34" charset="0"/>
              </a:rPr>
              <a:t>opisan</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pripadajućim</a:t>
            </a:r>
            <a:r>
              <a:rPr lang="en-US" sz="1200" smtClean="0">
                <a:effectLst/>
                <a:latin typeface="Times New Roman" panose="02020603050405020304" pitchFamily="18" charset="0"/>
                <a:ea typeface="Calibri" panose="020F0502020204030204" pitchFamily="34" charset="0"/>
              </a:rPr>
              <a:t> metapodacima: opisnim </a:t>
            </a:r>
            <a:r>
              <a:rPr lang="en-US" sz="1200" err="1" smtClean="0">
                <a:effectLst/>
                <a:latin typeface="Times New Roman" panose="02020603050405020304" pitchFamily="18" charset="0"/>
                <a:ea typeface="Calibri" panose="020F0502020204030204" pitchFamily="34" charset="0"/>
              </a:rPr>
              <a:t>i</a:t>
            </a:r>
            <a:r>
              <a:rPr lang="en-US" sz="1200" smtClean="0">
                <a:effectLst/>
                <a:latin typeface="Times New Roman" panose="02020603050405020304" pitchFamily="18" charset="0"/>
                <a:ea typeface="Calibri" panose="020F0502020204030204" pitchFamily="34" charset="0"/>
              </a:rPr>
              <a:t> strukturalnim</a:t>
            </a:r>
            <a:r>
              <a:rPr lang="hr-HR" sz="1200" smtClean="0">
                <a:effectLst/>
                <a:latin typeface="Times New Roman" panose="02020603050405020304" pitchFamily="18" charset="0"/>
                <a:ea typeface="Calibri" panose="020F0502020204030204" pitchFamily="34" charset="0"/>
              </a:rPr>
              <a:t>. Također, kao svojevrsni elektronski analitički popis, napravljena je </a:t>
            </a:r>
            <a:r>
              <a:rPr lang="en-US" sz="1200" smtClean="0">
                <a:effectLst/>
                <a:latin typeface="Times New Roman" panose="02020603050405020304" pitchFamily="18" charset="0"/>
                <a:ea typeface="Calibri" panose="020F0502020204030204" pitchFamily="34" charset="0"/>
              </a:rPr>
              <a:t>baza podataka u Excelu sa ciljem da služi kao pomagalo arhivistima i korisnicima za brže pretraživanje digitaliziranog arhivskog gradiva i samim time, efikasnije rješavanje zahtjeva korisnika.</a:t>
            </a:r>
            <a:r>
              <a:rPr lang="hr-HR" sz="1200" smtClean="0">
                <a:effectLst/>
                <a:latin typeface="Times New Roman" panose="02020603050405020304" pitchFamily="18" charset="0"/>
                <a:ea typeface="Calibri" panose="020F0502020204030204" pitchFamily="34" charset="0"/>
              </a:rPr>
              <a:t> Uz spomenute opisne i strukturalne metapodatke</a:t>
            </a:r>
            <a:r>
              <a:rPr lang="en-US" sz="1200" smtClean="0">
                <a:effectLst/>
                <a:latin typeface="Times New Roman" panose="02020603050405020304" pitchFamily="18" charset="0"/>
                <a:ea typeface="Calibri" panose="020F0502020204030204" pitchFamily="34" charset="0"/>
              </a:rPr>
              <a:t>, </a:t>
            </a:r>
            <a:r>
              <a:rPr lang="hr-HR" sz="1200" smtClean="0">
                <a:effectLst/>
                <a:latin typeface="Times New Roman" panose="02020603050405020304" pitchFamily="18" charset="0"/>
                <a:ea typeface="Calibri" panose="020F0502020204030204" pitchFamily="34" charset="0"/>
              </a:rPr>
              <a:t>koji se</a:t>
            </a:r>
            <a:r>
              <a:rPr lang="hr-HR" sz="1200" baseline="0" smtClean="0">
                <a:effectLst/>
                <a:latin typeface="Times New Roman" panose="02020603050405020304" pitchFamily="18" charset="0"/>
                <a:ea typeface="Calibri" panose="020F0502020204030204" pitchFamily="34" charset="0"/>
              </a:rPr>
              <a:t> odnose na izvornik,</a:t>
            </a:r>
            <a:r>
              <a:rPr lang="en-US" sz="1200" smtClean="0">
                <a:effectLst/>
                <a:latin typeface="Times New Roman" panose="02020603050405020304" pitchFamily="18" charset="0"/>
                <a:ea typeface="Calibri" panose="020F0502020204030204" pitchFamily="34" charset="0"/>
              </a:rPr>
              <a:t> </a:t>
            </a:r>
            <a:r>
              <a:rPr lang="hr-HR" sz="1200" smtClean="0">
                <a:effectLst/>
                <a:latin typeface="Times New Roman" panose="02020603050405020304" pitchFamily="18" charset="0"/>
                <a:ea typeface="Calibri" panose="020F0502020204030204" pitchFamily="34" charset="0"/>
              </a:rPr>
              <a:t>u bazu su unešene i rubrike za tehnički opis stvorenih digitalnih zapisa - </a:t>
            </a:r>
            <a:r>
              <a:rPr lang="en-US" sz="1200" smtClean="0">
                <a:effectLst/>
                <a:latin typeface="Times New Roman" panose="02020603050405020304" pitchFamily="18" charset="0"/>
                <a:ea typeface="Calibri" panose="020F0502020204030204" pitchFamily="34" charset="0"/>
              </a:rPr>
              <a:t>administrativni metapod</a:t>
            </a:r>
            <a:r>
              <a:rPr lang="hr-HR" sz="1200" smtClean="0">
                <a:effectLst/>
                <a:latin typeface="Times New Roman" panose="02020603050405020304" pitchFamily="18" charset="0"/>
                <a:ea typeface="Calibri" panose="020F0502020204030204" pitchFamily="34" charset="0"/>
              </a:rPr>
              <a:t>aci. Unos istih će naravno</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doći</a:t>
            </a:r>
            <a:r>
              <a:rPr lang="en-US" sz="1200" smtClean="0">
                <a:effectLst/>
                <a:latin typeface="Times New Roman" panose="02020603050405020304" pitchFamily="18" charset="0"/>
                <a:ea typeface="Calibri" panose="020F0502020204030204" pitchFamily="34" charset="0"/>
              </a:rPr>
              <a:t> </a:t>
            </a:r>
            <a:r>
              <a:rPr lang="hr-HR" sz="1200" smtClean="0">
                <a:effectLst/>
                <a:latin typeface="Times New Roman" panose="02020603050405020304" pitchFamily="18" charset="0"/>
                <a:ea typeface="Calibri" panose="020F0502020204030204" pitchFamily="34" charset="0"/>
              </a:rPr>
              <a:t>nakon</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izvršenog</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skeniranja</a:t>
            </a:r>
            <a:r>
              <a:rPr lang="en-US" sz="1200" smtClean="0">
                <a:effectLst/>
                <a:latin typeface="Times New Roman" panose="02020603050405020304" pitchFamily="18" charset="0"/>
                <a:ea typeface="Calibri" panose="020F0502020204030204" pitchFamily="34" charset="0"/>
              </a:rPr>
              <a:t>. </a:t>
            </a:r>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11</a:t>
            </a:fld>
            <a:endParaRPr lang="hr-HR"/>
          </a:p>
        </p:txBody>
      </p:sp>
    </p:spTree>
    <p:extLst>
      <p:ext uri="{BB962C8B-B14F-4D97-AF65-F5344CB8AC3E}">
        <p14:creationId xmlns:p14="http://schemas.microsoft.com/office/powerpoint/2010/main" val="3812792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sz="1200" b="1" i="1" kern="1200" err="1" smtClean="0">
                <a:solidFill>
                  <a:schemeClr val="tx1"/>
                </a:solidFill>
                <a:effectLst/>
                <a:latin typeface="+mn-lt"/>
                <a:ea typeface="+mn-ea"/>
                <a:cs typeface="+mn-cs"/>
              </a:rPr>
              <a:t>Opisni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ili</a:t>
            </a:r>
            <a:r>
              <a:rPr lang="en-US" sz="1200" kern="1200" smtClean="0">
                <a:solidFill>
                  <a:schemeClr val="tx1"/>
                </a:solidFill>
                <a:effectLst/>
                <a:latin typeface="+mn-lt"/>
                <a:ea typeface="+mn-ea"/>
                <a:cs typeface="+mn-cs"/>
              </a:rPr>
              <a:t> </a:t>
            </a:r>
            <a:r>
              <a:rPr lang="en-US" sz="1200" b="1" i="1" kern="1200" err="1" smtClean="0">
                <a:solidFill>
                  <a:schemeClr val="tx1"/>
                </a:solidFill>
                <a:effectLst/>
                <a:latin typeface="+mn-lt"/>
                <a:ea typeface="+mn-ea"/>
                <a:cs typeface="+mn-cs"/>
              </a:rPr>
              <a:t>deskriptivni</a:t>
            </a:r>
            <a:r>
              <a:rPr lang="en-US" sz="1200" b="1" kern="1200" smtClean="0">
                <a:solidFill>
                  <a:schemeClr val="tx1"/>
                </a:solidFill>
                <a:effectLst/>
                <a:latin typeface="+mn-lt"/>
                <a:ea typeface="+mn-ea"/>
                <a:cs typeface="+mn-cs"/>
              </a:rPr>
              <a:t> </a:t>
            </a:r>
            <a:r>
              <a:rPr lang="en-US" sz="1200" b="1" i="1" kern="1200" smtClean="0">
                <a:solidFill>
                  <a:schemeClr val="tx1"/>
                </a:solidFill>
                <a:effectLst/>
                <a:latin typeface="+mn-lt"/>
                <a:ea typeface="+mn-ea"/>
                <a:cs typeface="+mn-cs"/>
              </a:rPr>
              <a:t>metapodaci</a:t>
            </a:r>
            <a:r>
              <a:rPr lang="hr-HR" sz="1200" b="0" i="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opisuju </a:t>
            </a:r>
            <a:r>
              <a:rPr lang="en-US" sz="1200" kern="1200" err="1" smtClean="0">
                <a:solidFill>
                  <a:schemeClr val="tx1"/>
                </a:solidFill>
                <a:effectLst/>
                <a:latin typeface="+mn-lt"/>
                <a:ea typeface="+mn-ea"/>
                <a:cs typeface="+mn-cs"/>
              </a:rPr>
              <a:t>sadržajne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fizičke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odlike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tablici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zastupljeni</a:t>
            </a:r>
            <a:r>
              <a:rPr lang="en-US" sz="1200" kern="1200" smtClean="0">
                <a:solidFill>
                  <a:schemeClr val="tx1"/>
                </a:solidFill>
                <a:effectLst/>
                <a:latin typeface="+mn-lt"/>
                <a:ea typeface="+mn-ea"/>
                <a:cs typeface="+mn-cs"/>
              </a:rPr>
              <a:t> pod </a:t>
            </a:r>
            <a:r>
              <a:rPr lang="en-US" sz="1200" kern="1200" err="1" smtClean="0">
                <a:solidFill>
                  <a:schemeClr val="tx1"/>
                </a:solidFill>
                <a:effectLst/>
                <a:latin typeface="+mn-lt"/>
                <a:ea typeface="+mn-ea"/>
                <a:cs typeface="+mn-cs"/>
              </a:rPr>
              <a:t>rubrikom</a:t>
            </a:r>
            <a:r>
              <a:rPr lang="en-US" sz="1200" kern="1200" smtClean="0">
                <a:solidFill>
                  <a:schemeClr val="tx1"/>
                </a:solidFill>
                <a:effectLst/>
                <a:latin typeface="+mn-lt"/>
                <a:ea typeface="+mn-ea"/>
                <a:cs typeface="+mn-cs"/>
              </a:rPr>
              <a:t> POSTROJENJE (</a:t>
            </a:r>
            <a:r>
              <a:rPr lang="en-US" sz="1200" kern="1200" err="1" smtClean="0">
                <a:solidFill>
                  <a:schemeClr val="tx1"/>
                </a:solidFill>
                <a:effectLst/>
                <a:latin typeface="+mn-lt"/>
                <a:ea typeface="+mn-ea"/>
                <a:cs typeface="+mn-cs"/>
              </a:rPr>
              <a:t>dio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pogona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Talionice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OBJEKT (</a:t>
            </a:r>
            <a:r>
              <a:rPr lang="en-US" sz="1200" kern="1200" err="1" smtClean="0">
                <a:solidFill>
                  <a:schemeClr val="tx1"/>
                </a:solidFill>
                <a:effectLst/>
                <a:latin typeface="+mn-lt"/>
                <a:ea typeface="+mn-ea"/>
                <a:cs typeface="+mn-cs"/>
              </a:rPr>
              <a:t>kao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određenog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postrojenja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rubriku</a:t>
            </a:r>
            <a:r>
              <a:rPr lang="en-US" sz="1200" kern="1200" smtClean="0">
                <a:solidFill>
                  <a:schemeClr val="tx1"/>
                </a:solidFill>
                <a:effectLst/>
                <a:latin typeface="+mn-lt"/>
                <a:ea typeface="+mn-ea"/>
                <a:cs typeface="+mn-cs"/>
              </a:rPr>
              <a:t> NASLOV/OPIS NACRTA, </a:t>
            </a:r>
            <a:r>
              <a:rPr lang="en-US" sz="1200" kern="1200" err="1" smtClean="0">
                <a:solidFill>
                  <a:schemeClr val="tx1"/>
                </a:solidFill>
                <a:effectLst/>
                <a:latin typeface="+mn-lt"/>
                <a:ea typeface="+mn-ea"/>
                <a:cs typeface="+mn-cs"/>
              </a:rPr>
              <a:t>uneseni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podaci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koji</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odnose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sadržajni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opis</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doslovni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prijepis</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legende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samu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vrstu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presjek</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pogled</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tlocrt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položajni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Podatke</a:t>
            </a:r>
            <a:r>
              <a:rPr lang="en-US" sz="1200" kern="1200" smtClean="0">
                <a:solidFill>
                  <a:schemeClr val="tx1"/>
                </a:solidFill>
                <a:effectLst/>
                <a:latin typeface="+mn-lt"/>
                <a:ea typeface="+mn-ea"/>
                <a:cs typeface="+mn-cs"/>
              </a:rPr>
              <a:t> o </a:t>
            </a:r>
            <a:r>
              <a:rPr lang="en-US" sz="1200" kern="1200" err="1" smtClean="0">
                <a:solidFill>
                  <a:schemeClr val="tx1"/>
                </a:solidFill>
                <a:effectLst/>
                <a:latin typeface="+mn-lt"/>
                <a:ea typeface="+mn-ea"/>
                <a:cs typeface="+mn-cs"/>
              </a:rPr>
              <a:t>samom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upotpunjuju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rubrike</a:t>
            </a:r>
            <a:r>
              <a:rPr lang="en-US" sz="1200" kern="1200" smtClean="0">
                <a:solidFill>
                  <a:schemeClr val="tx1"/>
                </a:solidFill>
                <a:effectLst/>
                <a:latin typeface="+mn-lt"/>
                <a:ea typeface="+mn-ea"/>
                <a:cs typeface="+mn-cs"/>
              </a:rPr>
              <a:t> DATUM (</a:t>
            </a:r>
            <a:r>
              <a:rPr lang="en-US" sz="1200" kern="1200" err="1" smtClean="0">
                <a:solidFill>
                  <a:schemeClr val="tx1"/>
                </a:solidFill>
                <a:effectLst/>
                <a:latin typeface="+mn-lt"/>
                <a:ea typeface="+mn-ea"/>
                <a:cs typeface="+mn-cs"/>
              </a:rPr>
              <a:t>nastanka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nacrta</a:t>
            </a:r>
            <a:r>
              <a:rPr lang="en-US" sz="1200" kern="1200" smtClean="0">
                <a:solidFill>
                  <a:schemeClr val="tx1"/>
                </a:solidFill>
                <a:effectLst/>
                <a:latin typeface="+mn-lt"/>
                <a:ea typeface="+mn-ea"/>
                <a:cs typeface="+mn-cs"/>
              </a:rPr>
              <a:t>), AUTOR (</a:t>
            </a:r>
            <a:r>
              <a:rPr lang="en-US" sz="1200" kern="1200" err="1" smtClean="0">
                <a:solidFill>
                  <a:schemeClr val="tx1"/>
                </a:solidFill>
                <a:effectLst/>
                <a:latin typeface="+mn-lt"/>
                <a:ea typeface="+mn-ea"/>
                <a:cs typeface="+mn-cs"/>
              </a:rPr>
              <a:t>projektant</a:t>
            </a:r>
            <a:r>
              <a:rPr lang="en-US" sz="1200" kern="1200" smtClean="0">
                <a:solidFill>
                  <a:schemeClr val="tx1"/>
                </a:solidFill>
                <a:effectLst/>
                <a:latin typeface="+mn-lt"/>
                <a:ea typeface="+mn-ea"/>
                <a:cs typeface="+mn-cs"/>
              </a:rPr>
              <a:t>), MJERILO, DIMENZIJE NACRTA, NOSAČ (</a:t>
            </a:r>
            <a:r>
              <a:rPr lang="en-US" sz="1200" kern="1200" err="1" smtClean="0">
                <a:solidFill>
                  <a:schemeClr val="tx1"/>
                </a:solidFill>
                <a:effectLst/>
                <a:latin typeface="+mn-lt"/>
                <a:ea typeface="+mn-ea"/>
                <a:cs typeface="+mn-cs"/>
              </a:rPr>
              <a:t>podloga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a:t>
            </a:r>
            <a:r>
              <a:rPr lang="en-US" sz="1200" kern="1200" smtClean="0">
                <a:solidFill>
                  <a:schemeClr val="tx1"/>
                </a:solidFill>
                <a:effectLst/>
                <a:latin typeface="+mn-lt"/>
                <a:ea typeface="+mn-ea"/>
                <a:cs typeface="+mn-cs"/>
              </a:rPr>
              <a:t> OZNAKA STVARATELJA (</a:t>
            </a:r>
            <a:r>
              <a:rPr lang="en-US" sz="1200" kern="1200" err="1" smtClean="0">
                <a:solidFill>
                  <a:schemeClr val="tx1"/>
                </a:solidFill>
                <a:effectLst/>
                <a:latin typeface="+mn-lt"/>
                <a:ea typeface="+mn-ea"/>
                <a:cs typeface="+mn-cs"/>
              </a:rPr>
              <a:t>stara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nova </a:t>
            </a:r>
            <a:r>
              <a:rPr lang="en-US" sz="1200" kern="1200" err="1" smtClean="0">
                <a:solidFill>
                  <a:schemeClr val="tx1"/>
                </a:solidFill>
                <a:effectLst/>
                <a:latin typeface="+mn-lt"/>
                <a:ea typeface="+mn-ea"/>
                <a:cs typeface="+mn-cs"/>
              </a:rPr>
              <a:t>signatura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ako</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navedena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rubriku</a:t>
            </a:r>
            <a:r>
              <a:rPr lang="en-US" sz="1200" kern="1200" smtClean="0">
                <a:solidFill>
                  <a:schemeClr val="tx1"/>
                </a:solidFill>
                <a:effectLst/>
                <a:latin typeface="+mn-lt"/>
                <a:ea typeface="+mn-ea"/>
                <a:cs typeface="+mn-cs"/>
              </a:rPr>
              <a:t> OŠTEĆENJA </a:t>
            </a:r>
            <a:r>
              <a:rPr lang="en-US" sz="1200" kern="1200" err="1" smtClean="0">
                <a:solidFill>
                  <a:schemeClr val="tx1"/>
                </a:solidFill>
                <a:effectLst/>
                <a:latin typeface="+mn-lt"/>
                <a:ea typeface="+mn-ea"/>
                <a:cs typeface="+mn-cs"/>
              </a:rPr>
              <a:t>upisuju</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podaci</a:t>
            </a:r>
            <a:r>
              <a:rPr lang="en-US" sz="1200" kern="1200" smtClean="0">
                <a:solidFill>
                  <a:schemeClr val="tx1"/>
                </a:solidFill>
                <a:effectLst/>
                <a:latin typeface="+mn-lt"/>
                <a:ea typeface="+mn-ea"/>
                <a:cs typeface="+mn-cs"/>
              </a:rPr>
              <a:t> o </a:t>
            </a:r>
            <a:r>
              <a:rPr lang="en-US" sz="1200" kern="1200" err="1" smtClean="0">
                <a:solidFill>
                  <a:schemeClr val="tx1"/>
                </a:solidFill>
                <a:effectLst/>
                <a:latin typeface="+mn-lt"/>
                <a:ea typeface="+mn-ea"/>
                <a:cs typeface="+mn-cs"/>
              </a:rPr>
              <a:t>možebitnim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oštećenjima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stupnju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oštećenja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potrebi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već</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izvršenoj</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restauraciji</a:t>
            </a:r>
            <a:r>
              <a:rPr lang="en-US" sz="1200" kern="1200" smtClean="0">
                <a:solidFill>
                  <a:schemeClr val="tx1"/>
                </a:solidFill>
                <a:effectLst/>
                <a:latin typeface="+mn-lt"/>
                <a:ea typeface="+mn-ea"/>
                <a:cs typeface="+mn-cs"/>
              </a:rPr>
              <a:t>. </a:t>
            </a:r>
            <a:r>
              <a:rPr lang="en-US" sz="1200" b="1" i="1" kern="1200" err="1" smtClean="0">
                <a:solidFill>
                  <a:schemeClr val="tx1"/>
                </a:solidFill>
                <a:effectLst/>
                <a:latin typeface="+mn-lt"/>
                <a:ea typeface="+mn-ea"/>
                <a:cs typeface="+mn-cs"/>
              </a:rPr>
              <a:t>Strukturalni</a:t>
            </a:r>
            <a:r>
              <a:rPr lang="en-US" sz="1200" b="1" i="1" kern="1200" smtClean="0">
                <a:solidFill>
                  <a:schemeClr val="tx1"/>
                </a:solidFill>
                <a:effectLst/>
                <a:latin typeface="+mn-lt"/>
                <a:ea typeface="+mn-ea"/>
                <a:cs typeface="+mn-cs"/>
              </a:rPr>
              <a:t> </a:t>
            </a:r>
            <a:r>
              <a:rPr lang="en-US" sz="1200" b="1" i="1" kern="1200" err="1" smtClean="0">
                <a:solidFill>
                  <a:schemeClr val="tx1"/>
                </a:solidFill>
                <a:effectLst/>
                <a:latin typeface="+mn-lt"/>
                <a:ea typeface="+mn-ea"/>
                <a:cs typeface="+mn-cs"/>
              </a:rPr>
              <a:t>metapodaci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kao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podaci</a:t>
            </a:r>
            <a:r>
              <a:rPr lang="en-US" sz="1200" kern="1200" smtClean="0">
                <a:solidFill>
                  <a:schemeClr val="tx1"/>
                </a:solidFill>
                <a:effectLst/>
                <a:latin typeface="+mn-lt"/>
                <a:ea typeface="+mn-ea"/>
                <a:cs typeface="+mn-cs"/>
              </a:rPr>
              <a:t> o </a:t>
            </a:r>
            <a:r>
              <a:rPr lang="en-US" sz="1200" kern="1200" err="1" smtClean="0">
                <a:solidFill>
                  <a:schemeClr val="tx1"/>
                </a:solidFill>
                <a:effectLst/>
                <a:latin typeface="+mn-lt"/>
                <a:ea typeface="+mn-ea"/>
                <a:cs typeface="+mn-cs"/>
              </a:rPr>
              <a:t>smještaju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unutar</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logičko-funkcionalne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strukture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fonda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fizičkom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smještaju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unutar</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njega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opisani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rubrikama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arhivska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tehnička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jedinica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veze</a:t>
            </a:r>
            <a:r>
              <a:rPr lang="en-US" sz="1200" kern="1200" smtClean="0">
                <a:solidFill>
                  <a:schemeClr val="tx1"/>
                </a:solidFill>
                <a:effectLst/>
                <a:latin typeface="+mn-lt"/>
                <a:ea typeface="+mn-ea"/>
                <a:cs typeface="+mn-cs"/>
              </a:rPr>
              <a:t>“. ARHIVSKA JEDINICA </a:t>
            </a:r>
            <a:r>
              <a:rPr lang="en-US" sz="1200" kern="1200" err="1" smtClean="0">
                <a:solidFill>
                  <a:schemeClr val="tx1"/>
                </a:solidFill>
                <a:effectLst/>
                <a:latin typeface="+mn-lt"/>
                <a:ea typeface="+mn-ea"/>
                <a:cs typeface="+mn-cs"/>
              </a:rPr>
              <a:t>podrazumijeva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najmanju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logičko-sadržajnu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jedinicu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organizacije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gradiva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ovom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slučaju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sadrži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signaturu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pokazuje</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kakvom</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odnosu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nalazi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pojedini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naspram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strukture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arhivskog</a:t>
            </a:r>
            <a:r>
              <a:rPr lang="en-US" sz="1200" kern="1200" smtClean="0">
                <a:solidFill>
                  <a:schemeClr val="tx1"/>
                </a:solidFill>
                <a:effectLst/>
                <a:latin typeface="+mn-lt"/>
                <a:ea typeface="+mn-ea"/>
                <a:cs typeface="+mn-cs"/>
              </a:rPr>
              <a:t> fonda (</a:t>
            </a:r>
            <a:r>
              <a:rPr lang="en-US" sz="1200" kern="1200" err="1" smtClean="0">
                <a:solidFill>
                  <a:schemeClr val="tx1"/>
                </a:solidFill>
                <a:effectLst/>
                <a:latin typeface="+mn-lt"/>
                <a:ea typeface="+mn-ea"/>
                <a:cs typeface="+mn-cs"/>
              </a:rPr>
              <a:t>razine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a:t>
            </a:r>
            <a:r>
              <a:rPr lang="en-US" sz="1200" kern="1200" smtClean="0">
                <a:solidFill>
                  <a:schemeClr val="tx1"/>
                </a:solidFill>
                <a:effectLst/>
                <a:latin typeface="+mn-lt"/>
                <a:ea typeface="+mn-ea"/>
                <a:cs typeface="+mn-cs"/>
              </a:rPr>
              <a:t> fond, </a:t>
            </a:r>
            <a:r>
              <a:rPr lang="en-US" sz="1200" kern="1200" err="1" smtClean="0">
                <a:solidFill>
                  <a:schemeClr val="tx1"/>
                </a:solidFill>
                <a:effectLst/>
                <a:latin typeface="+mn-lt"/>
                <a:ea typeface="+mn-ea"/>
                <a:cs typeface="+mn-cs"/>
              </a:rPr>
              <a:t>podfond</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serija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podserija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potpodserija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komad</a:t>
            </a:r>
            <a:r>
              <a:rPr lang="en-US" sz="1200" kern="1200" smtClean="0">
                <a:solidFill>
                  <a:schemeClr val="tx1"/>
                </a:solidFill>
                <a:effectLst/>
                <a:latin typeface="+mn-lt"/>
                <a:ea typeface="+mn-ea"/>
                <a:cs typeface="+mn-cs"/>
              </a:rPr>
              <a:t>). TEHNIČKA JEDINICA </a:t>
            </a:r>
            <a:r>
              <a:rPr lang="en-US" sz="1200" kern="1200" err="1" smtClean="0">
                <a:solidFill>
                  <a:schemeClr val="tx1"/>
                </a:solidFill>
                <a:effectLst/>
                <a:latin typeface="+mn-lt"/>
                <a:ea typeface="+mn-ea"/>
                <a:cs typeface="+mn-cs"/>
              </a:rPr>
              <a:t>označava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mjesto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arhivska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mapa</a:t>
            </a:r>
            <a:r>
              <a:rPr lang="en-US" sz="1200" kern="1200" smtClean="0">
                <a:solidFill>
                  <a:schemeClr val="tx1"/>
                </a:solidFill>
                <a:effectLst/>
                <a:latin typeface="+mn-lt"/>
                <a:ea typeface="+mn-ea"/>
                <a:cs typeface="+mn-cs"/>
              </a:rPr>
              <a:t>, tuba, </a:t>
            </a:r>
            <a:r>
              <a:rPr lang="en-US" sz="1200" kern="1200" err="1" smtClean="0">
                <a:solidFill>
                  <a:schemeClr val="tx1"/>
                </a:solidFill>
                <a:effectLst/>
                <a:latin typeface="+mn-lt"/>
                <a:ea typeface="+mn-ea"/>
                <a:cs typeface="+mn-cs"/>
              </a:rPr>
              <a:t>kutija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gdje</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nacrt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fizički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smješten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unutar</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fonda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Rubrika</a:t>
            </a:r>
            <a:r>
              <a:rPr lang="en-US" sz="1200" kern="1200" smtClean="0">
                <a:solidFill>
                  <a:schemeClr val="tx1"/>
                </a:solidFill>
                <a:effectLst/>
                <a:latin typeface="+mn-lt"/>
                <a:ea typeface="+mn-ea"/>
                <a:cs typeface="+mn-cs"/>
              </a:rPr>
              <a:t> VEZA </a:t>
            </a:r>
            <a:r>
              <a:rPr lang="en-US" sz="1200" kern="1200" err="1" smtClean="0">
                <a:solidFill>
                  <a:schemeClr val="tx1"/>
                </a:solidFill>
                <a:effectLst/>
                <a:latin typeface="+mn-lt"/>
                <a:ea typeface="+mn-ea"/>
                <a:cs typeface="+mn-cs"/>
              </a:rPr>
              <a:t>služi</a:t>
            </a:r>
            <a:r>
              <a:rPr lang="en-US" sz="1200" kern="1200" smtClean="0">
                <a:solidFill>
                  <a:schemeClr val="tx1"/>
                </a:solidFill>
                <a:effectLst/>
                <a:latin typeface="+mn-lt"/>
                <a:ea typeface="+mn-ea"/>
                <a:cs typeface="+mn-cs"/>
              </a:rPr>
              <a:t> da bi se </a:t>
            </a:r>
            <a:r>
              <a:rPr lang="en-US" sz="1200" kern="1200" err="1" smtClean="0">
                <a:solidFill>
                  <a:schemeClr val="tx1"/>
                </a:solidFill>
                <a:effectLst/>
                <a:latin typeface="+mn-lt"/>
                <a:ea typeface="+mn-ea"/>
                <a:cs typeface="+mn-cs"/>
              </a:rPr>
              <a:t>prikazala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povezanost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unutar</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samog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projekta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između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različitih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projekata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mogu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ne </a:t>
            </a:r>
            <a:r>
              <a:rPr lang="en-US" sz="1200" kern="1200" err="1" smtClean="0">
                <a:solidFill>
                  <a:schemeClr val="tx1"/>
                </a:solidFill>
                <a:effectLst/>
                <a:latin typeface="+mn-lt"/>
                <a:ea typeface="+mn-ea"/>
                <a:cs typeface="+mn-cs"/>
              </a:rPr>
              <a:t>moraju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biti</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istoj</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seriji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unutar</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fonda</a:t>
            </a:r>
            <a:r>
              <a:rPr lang="en-US" sz="1200" kern="1200" smtClean="0">
                <a:solidFill>
                  <a:schemeClr val="tx1"/>
                </a:solidFill>
                <a:effectLst/>
                <a:latin typeface="+mn-lt"/>
                <a:ea typeface="+mn-ea"/>
                <a:cs typeface="+mn-cs"/>
              </a:rPr>
              <a:t>. </a:t>
            </a:r>
            <a:r>
              <a:rPr lang="en-US" sz="1200" b="1" i="1" kern="1200" err="1" smtClean="0">
                <a:solidFill>
                  <a:schemeClr val="tx1"/>
                </a:solidFill>
                <a:effectLst/>
                <a:latin typeface="+mn-lt"/>
                <a:ea typeface="+mn-ea"/>
                <a:cs typeface="+mn-cs"/>
              </a:rPr>
              <a:t>Administrativni</a:t>
            </a:r>
            <a:r>
              <a:rPr lang="en-US" sz="1200" b="1" i="1" kern="1200" smtClean="0">
                <a:solidFill>
                  <a:schemeClr val="tx1"/>
                </a:solidFill>
                <a:effectLst/>
                <a:latin typeface="+mn-lt"/>
                <a:ea typeface="+mn-ea"/>
                <a:cs typeface="+mn-cs"/>
              </a:rPr>
              <a:t> </a:t>
            </a:r>
            <a:r>
              <a:rPr lang="en-US" sz="1200" b="1" i="1" kern="1200" err="1" smtClean="0">
                <a:solidFill>
                  <a:schemeClr val="tx1"/>
                </a:solidFill>
                <a:effectLst/>
                <a:latin typeface="+mn-lt"/>
                <a:ea typeface="+mn-ea"/>
                <a:cs typeface="+mn-cs"/>
              </a:rPr>
              <a:t>metapodaci</a:t>
            </a:r>
            <a:r>
              <a:rPr lang="en-US" sz="1200" b="1"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kao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tehnički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podaci</a:t>
            </a:r>
            <a:r>
              <a:rPr lang="en-US" sz="1200" kern="1200" smtClean="0">
                <a:solidFill>
                  <a:schemeClr val="tx1"/>
                </a:solidFill>
                <a:effectLst/>
                <a:latin typeface="+mn-lt"/>
                <a:ea typeface="+mn-ea"/>
                <a:cs typeface="+mn-cs"/>
              </a:rPr>
              <a:t> o samo</a:t>
            </a:r>
            <a:r>
              <a:rPr lang="hr-HR" sz="1200" kern="1200" smtClean="0">
                <a:solidFill>
                  <a:schemeClr val="tx1"/>
                </a:solidFill>
                <a:effectLst/>
                <a:latin typeface="+mn-lt"/>
                <a:ea typeface="+mn-ea"/>
                <a:cs typeface="+mn-cs"/>
              </a:rPr>
              <a:t>m </a:t>
            </a:r>
            <a:r>
              <a:rPr lang="en-US" sz="1200" kern="1200" smtClean="0">
                <a:solidFill>
                  <a:schemeClr val="tx1"/>
                </a:solidFill>
                <a:effectLst/>
                <a:latin typeface="+mn-lt"/>
                <a:ea typeface="+mn-ea"/>
                <a:cs typeface="+mn-cs"/>
              </a:rPr>
              <a:t>digitalnom </a:t>
            </a:r>
            <a:r>
              <a:rPr lang="en-US" sz="1200" kern="1200" err="1" smtClean="0">
                <a:solidFill>
                  <a:schemeClr val="tx1"/>
                </a:solidFill>
                <a:effectLst/>
                <a:latin typeface="+mn-lt"/>
                <a:ea typeface="+mn-ea"/>
                <a:cs typeface="+mn-cs"/>
              </a:rPr>
              <a:t>snimku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zastupljeni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opisom</a:t>
            </a:r>
            <a:r>
              <a:rPr lang="en-US" sz="1200" kern="1200" smtClean="0">
                <a:solidFill>
                  <a:schemeClr val="tx1"/>
                </a:solidFill>
                <a:effectLst/>
                <a:latin typeface="+mn-lt"/>
                <a:ea typeface="+mn-ea"/>
                <a:cs typeface="+mn-cs"/>
              </a:rPr>
              <a:t> FORMATA </a:t>
            </a:r>
            <a:r>
              <a:rPr lang="hr-HR" sz="1200" kern="1200" smtClean="0">
                <a:solidFill>
                  <a:schemeClr val="tx1"/>
                </a:solidFill>
                <a:effectLst/>
                <a:latin typeface="+mn-lt"/>
                <a:ea typeface="+mn-ea"/>
                <a:cs typeface="+mn-cs"/>
              </a:rPr>
              <a:t>zapisa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ovom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slučaju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formati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isključivo</a:t>
            </a:r>
            <a:r>
              <a:rPr lang="en-US" sz="1200" kern="1200" smtClean="0">
                <a:solidFill>
                  <a:schemeClr val="tx1"/>
                </a:solidFill>
                <a:effectLst/>
                <a:latin typeface="+mn-lt"/>
                <a:ea typeface="+mn-ea"/>
                <a:cs typeface="+mn-cs"/>
              </a:rPr>
              <a:t> TIFF </a:t>
            </a:r>
            <a:r>
              <a:rPr lang="en-US" sz="1200" kern="1200" err="1" smtClean="0">
                <a:solidFill>
                  <a:schemeClr val="tx1"/>
                </a:solidFill>
                <a:effectLst/>
                <a:latin typeface="+mn-lt"/>
                <a:ea typeface="+mn-ea"/>
                <a:cs typeface="+mn-cs"/>
              </a:rPr>
              <a:t>kao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izabrani</a:t>
            </a:r>
            <a:r>
              <a:rPr lang="en-US" sz="1200" kern="1200" smtClean="0">
                <a:solidFill>
                  <a:schemeClr val="tx1"/>
                </a:solidFill>
                <a:effectLst/>
                <a:latin typeface="+mn-lt"/>
                <a:ea typeface="+mn-ea"/>
                <a:cs typeface="+mn-cs"/>
              </a:rPr>
              <a:t> format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master </a:t>
            </a:r>
            <a:r>
              <a:rPr lang="en-US" sz="1200" kern="1200" err="1" smtClean="0">
                <a:solidFill>
                  <a:schemeClr val="tx1"/>
                </a:solidFill>
                <a:effectLst/>
                <a:latin typeface="+mn-lt"/>
                <a:ea typeface="+mn-ea"/>
                <a:cs typeface="+mn-cs"/>
              </a:rPr>
              <a:t>snimke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JPEG </a:t>
            </a:r>
            <a:r>
              <a:rPr lang="en-US" sz="1200" kern="1200" err="1" smtClean="0">
                <a:solidFill>
                  <a:schemeClr val="tx1"/>
                </a:solidFill>
                <a:effectLst/>
                <a:latin typeface="+mn-lt"/>
                <a:ea typeface="+mn-ea"/>
                <a:cs typeface="+mn-cs"/>
              </a:rPr>
              <a:t>datoteke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kao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korisničke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kopije</a:t>
            </a:r>
            <a:r>
              <a:rPr lang="en-US" sz="1200" kern="1200" smtClean="0">
                <a:solidFill>
                  <a:schemeClr val="tx1"/>
                </a:solidFill>
                <a:effectLst/>
                <a:latin typeface="+mn-lt"/>
                <a:ea typeface="+mn-ea"/>
                <a:cs typeface="+mn-cs"/>
              </a:rPr>
              <a:t>), DIMENZIJE </a:t>
            </a:r>
            <a:r>
              <a:rPr lang="en-US" sz="1200" kern="1200" err="1" smtClean="0">
                <a:solidFill>
                  <a:schemeClr val="tx1"/>
                </a:solidFill>
                <a:effectLst/>
                <a:latin typeface="+mn-lt"/>
                <a:ea typeface="+mn-ea"/>
                <a:cs typeface="+mn-cs"/>
              </a:rPr>
              <a:t>slike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izražene</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pixelima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px</a:t>
            </a:r>
            <a:r>
              <a:rPr lang="en-US" sz="1200" kern="1200" smtClean="0">
                <a:solidFill>
                  <a:schemeClr val="tx1"/>
                </a:solidFill>
                <a:effectLst/>
                <a:latin typeface="+mn-lt"/>
                <a:ea typeface="+mn-ea"/>
                <a:cs typeface="+mn-cs"/>
              </a:rPr>
              <a:t>), RAZLUČIVOSTI </a:t>
            </a:r>
            <a:r>
              <a:rPr lang="en-US" sz="1200" kern="1200" err="1" smtClean="0">
                <a:solidFill>
                  <a:schemeClr val="tx1"/>
                </a:solidFill>
                <a:effectLst/>
                <a:latin typeface="+mn-lt"/>
                <a:ea typeface="+mn-ea"/>
                <a:cs typeface="+mn-cs"/>
              </a:rPr>
              <a:t>datoteke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izražene</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točkama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inču</a:t>
            </a:r>
            <a:r>
              <a:rPr lang="en-US" sz="1200" kern="1200" smtClean="0">
                <a:solidFill>
                  <a:schemeClr val="tx1"/>
                </a:solidFill>
                <a:effectLst/>
                <a:latin typeface="+mn-lt"/>
                <a:ea typeface="+mn-ea"/>
                <a:cs typeface="+mn-cs"/>
              </a:rPr>
              <a:t>“ (dots per inch - dpi) </a:t>
            </a:r>
            <a:r>
              <a:rPr lang="en-US" sz="1200" kern="1200" err="1" smtClean="0">
                <a:solidFill>
                  <a:schemeClr val="tx1"/>
                </a:solidFill>
                <a:effectLst/>
                <a:latin typeface="+mn-lt"/>
                <a:ea typeface="+mn-ea"/>
                <a:cs typeface="+mn-cs"/>
              </a:rPr>
              <a:t>te</a:t>
            </a:r>
            <a:r>
              <a:rPr lang="en-US" sz="1200" kern="1200" smtClean="0">
                <a:solidFill>
                  <a:schemeClr val="tx1"/>
                </a:solidFill>
                <a:effectLst/>
                <a:latin typeface="+mn-lt"/>
                <a:ea typeface="+mn-ea"/>
                <a:cs typeface="+mn-cs"/>
              </a:rPr>
              <a:t> DUBINI BITOVA (BOJE).</a:t>
            </a:r>
            <a:r>
              <a:rPr lang="hr-HR" sz="1200" kern="1200" smtClean="0">
                <a:solidFill>
                  <a:schemeClr val="tx1"/>
                </a:solidFill>
                <a:effectLst/>
                <a:latin typeface="+mn-lt"/>
                <a:ea typeface="+mn-ea"/>
                <a:cs typeface="+mn-cs"/>
              </a:rPr>
              <a:t> Nismo</a:t>
            </a:r>
            <a:r>
              <a:rPr lang="hr-HR" sz="1200" kern="1200" baseline="0" smtClean="0">
                <a:solidFill>
                  <a:schemeClr val="tx1"/>
                </a:solidFill>
                <a:effectLst/>
                <a:latin typeface="+mn-lt"/>
                <a:ea typeface="+mn-ea"/>
                <a:cs typeface="+mn-cs"/>
              </a:rPr>
              <a:t> navodili sve EXIF podatke već samo one koji su od koristi korisnicima (recimo, formula za izračun predloška za tiskanje slike je širina slike podijeljena sa rezolucijom).</a:t>
            </a:r>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12</a:t>
            </a:fld>
            <a:endParaRPr lang="hr-HR"/>
          </a:p>
        </p:txBody>
      </p:sp>
    </p:spTree>
    <p:extLst>
      <p:ext uri="{BB962C8B-B14F-4D97-AF65-F5344CB8AC3E}">
        <p14:creationId xmlns:p14="http://schemas.microsoft.com/office/powerpoint/2010/main" val="2850385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sz="1200" kern="1200" err="1" smtClean="0">
                <a:solidFill>
                  <a:schemeClr val="tx1"/>
                </a:solidFill>
                <a:effectLst/>
                <a:latin typeface="+mn-lt"/>
                <a:ea typeface="+mn-ea"/>
                <a:cs typeface="+mn-cs"/>
              </a:rPr>
              <a:t>Rubrika</a:t>
            </a:r>
            <a:r>
              <a:rPr lang="en-US" sz="1200" kern="1200" smtClean="0">
                <a:solidFill>
                  <a:schemeClr val="tx1"/>
                </a:solidFill>
                <a:effectLst/>
                <a:latin typeface="+mn-lt"/>
                <a:ea typeface="+mn-ea"/>
                <a:cs typeface="+mn-cs"/>
              </a:rPr>
              <a:t> DIGITALNI SNIMAK sadržava </a:t>
            </a:r>
            <a:r>
              <a:rPr lang="en-US" sz="1200" kern="1200" err="1" smtClean="0">
                <a:solidFill>
                  <a:schemeClr val="tx1"/>
                </a:solidFill>
                <a:effectLst/>
                <a:latin typeface="+mn-lt"/>
                <a:ea typeface="+mn-ea"/>
                <a:cs typeface="+mn-cs"/>
              </a:rPr>
              <a:t>hipervezu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poveznicu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slikovnom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datotekom</a:t>
            </a:r>
            <a:r>
              <a:rPr lang="en-US" sz="1200" kern="1200" smtClean="0">
                <a:solidFill>
                  <a:schemeClr val="tx1"/>
                </a:solidFill>
                <a:effectLst/>
                <a:latin typeface="+mn-lt"/>
                <a:ea typeface="+mn-ea"/>
                <a:cs typeface="+mn-cs"/>
              </a:rPr>
              <a:t> u jpeg. </a:t>
            </a:r>
            <a:r>
              <a:rPr lang="en-US" sz="1200" kern="1200" err="1" smtClean="0">
                <a:solidFill>
                  <a:schemeClr val="tx1"/>
                </a:solidFill>
                <a:effectLst/>
                <a:latin typeface="+mn-lt"/>
                <a:ea typeface="+mn-ea"/>
                <a:cs typeface="+mn-cs"/>
              </a:rPr>
              <a:t>formatu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korisničkom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kopijom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smještenom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mrežnom</a:t>
            </a:r>
            <a:r>
              <a:rPr lang="en-US" sz="1200" kern="1200" smtClean="0">
                <a:solidFill>
                  <a:schemeClr val="tx1"/>
                </a:solidFill>
                <a:effectLst/>
                <a:latin typeface="+mn-lt"/>
                <a:ea typeface="+mn-ea"/>
                <a:cs typeface="+mn-cs"/>
              </a:rPr>
              <a:t> mjestu „</a:t>
            </a:r>
            <a:r>
              <a:rPr lang="en-US" sz="1200" kern="1200" err="1" smtClean="0">
                <a:solidFill>
                  <a:schemeClr val="tx1"/>
                </a:solidFill>
                <a:effectLst/>
                <a:latin typeface="+mn-lt"/>
                <a:ea typeface="+mn-ea"/>
                <a:cs typeface="+mn-cs"/>
              </a:rPr>
              <a:t>javno</a:t>
            </a:r>
            <a:r>
              <a:rPr lang="en-US" sz="1200" kern="1200" smtClean="0">
                <a:solidFill>
                  <a:schemeClr val="tx1"/>
                </a:solidFill>
                <a:effectLst/>
                <a:latin typeface="+mn-lt"/>
                <a:ea typeface="+mn-ea"/>
                <a:cs typeface="+mn-cs"/>
              </a:rPr>
              <a:t>“ koja se </a:t>
            </a:r>
            <a:r>
              <a:rPr lang="en-US" sz="1200" kern="1200" err="1" smtClean="0">
                <a:solidFill>
                  <a:schemeClr val="tx1"/>
                </a:solidFill>
                <a:effectLst/>
                <a:latin typeface="+mn-lt"/>
                <a:ea typeface="+mn-ea"/>
                <a:cs typeface="+mn-cs"/>
              </a:rPr>
              <a:t>daje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uvid</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korisnicima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Čitaonici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Baza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podataka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završava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rubrikom</a:t>
            </a:r>
            <a:r>
              <a:rPr lang="en-US" sz="1200" kern="1200" smtClean="0">
                <a:solidFill>
                  <a:schemeClr val="tx1"/>
                </a:solidFill>
                <a:effectLst/>
                <a:latin typeface="+mn-lt"/>
                <a:ea typeface="+mn-ea"/>
                <a:cs typeface="+mn-cs"/>
              </a:rPr>
              <a:t> NAPOMENA u </a:t>
            </a:r>
            <a:r>
              <a:rPr lang="en-US" sz="1200" kern="1200" err="1" smtClean="0">
                <a:solidFill>
                  <a:schemeClr val="tx1"/>
                </a:solidFill>
                <a:effectLst/>
                <a:latin typeface="+mn-lt"/>
                <a:ea typeface="+mn-ea"/>
                <a:cs typeface="+mn-cs"/>
              </a:rPr>
              <a:t>koju</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navode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određene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opaske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većinom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kontekstualno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vezane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sadržaj</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podaci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nisu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obuhvaćeni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već</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navedenim</a:t>
            </a:r>
            <a:r>
              <a:rPr lang="en-US" sz="1200" kern="1200" smtClean="0">
                <a:solidFill>
                  <a:schemeClr val="tx1"/>
                </a:solidFill>
                <a:effectLst/>
                <a:latin typeface="+mn-lt"/>
                <a:ea typeface="+mn-ea"/>
                <a:cs typeface="+mn-cs"/>
              </a:rPr>
              <a:t> rubrikama.</a:t>
            </a:r>
            <a:r>
              <a:rPr lang="hr-HR"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Funkcija </a:t>
            </a:r>
            <a:r>
              <a:rPr lang="en-US" sz="1200" kern="1200" err="1" smtClean="0">
                <a:solidFill>
                  <a:schemeClr val="tx1"/>
                </a:solidFill>
                <a:effectLst/>
                <a:latin typeface="+mn-lt"/>
                <a:ea typeface="+mn-ea"/>
                <a:cs typeface="+mn-cs"/>
              </a:rPr>
              <a:t>pretraživanja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programu</a:t>
            </a:r>
            <a:r>
              <a:rPr lang="en-US" sz="1200" kern="1200" smtClean="0">
                <a:solidFill>
                  <a:schemeClr val="tx1"/>
                </a:solidFill>
                <a:effectLst/>
                <a:latin typeface="+mn-lt"/>
                <a:ea typeface="+mn-ea"/>
                <a:cs typeface="+mn-cs"/>
              </a:rPr>
              <a:t> Excel</a:t>
            </a:r>
            <a:r>
              <a:rPr lang="hr-HR"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omogućava </a:t>
            </a:r>
            <a:r>
              <a:rPr lang="en-US" sz="1200" kern="1200" err="1" smtClean="0">
                <a:solidFill>
                  <a:schemeClr val="tx1"/>
                </a:solidFill>
                <a:effectLst/>
                <a:latin typeface="+mn-lt"/>
                <a:ea typeface="+mn-ea"/>
                <a:cs typeface="+mn-cs"/>
              </a:rPr>
              <a:t>korisniku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brzu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efikasnu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pretragu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podataka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traži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osnovi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niza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znakova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slova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brojeva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riječi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skupa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znakova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kao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dijela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neke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riječi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izraza</a:t>
            </a:r>
            <a:r>
              <a:rPr lang="en-US" sz="1200" kern="1200" smtClean="0">
                <a:solidFill>
                  <a:schemeClr val="tx1"/>
                </a:solidFill>
                <a:effectLst/>
                <a:latin typeface="+mn-lt"/>
                <a:ea typeface="+mn-ea"/>
                <a:cs typeface="+mn-cs"/>
              </a:rPr>
              <a:t>, a </a:t>
            </a:r>
            <a:r>
              <a:rPr lang="en-US" sz="1200" kern="1200" err="1" smtClean="0">
                <a:solidFill>
                  <a:schemeClr val="tx1"/>
                </a:solidFill>
                <a:effectLst/>
                <a:latin typeface="+mn-lt"/>
                <a:ea typeface="+mn-ea"/>
                <a:cs typeface="+mn-cs"/>
              </a:rPr>
              <a:t>ovo</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može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napraviti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raznim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kriterijima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načine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ovisno</a:t>
            </a:r>
            <a:r>
              <a:rPr lang="en-US" sz="1200" kern="1200" smtClean="0">
                <a:solidFill>
                  <a:schemeClr val="tx1"/>
                </a:solidFill>
                <a:effectLst/>
                <a:latin typeface="+mn-lt"/>
                <a:ea typeface="+mn-ea"/>
                <a:cs typeface="+mn-cs"/>
              </a:rPr>
              <a:t> o </a:t>
            </a:r>
            <a:r>
              <a:rPr lang="en-US" sz="1200" kern="1200" err="1" smtClean="0">
                <a:solidFill>
                  <a:schemeClr val="tx1"/>
                </a:solidFill>
                <a:effectLst/>
                <a:latin typeface="+mn-lt"/>
                <a:ea typeface="+mn-ea"/>
                <a:cs typeface="+mn-cs"/>
              </a:rPr>
              <a:t>potrebi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korisnika</a:t>
            </a:r>
            <a:r>
              <a:rPr lang="en-US" sz="1200" kern="1200" smtClean="0">
                <a:solidFill>
                  <a:schemeClr val="tx1"/>
                </a:solidFill>
                <a:effectLst/>
                <a:latin typeface="+mn-lt"/>
                <a:ea typeface="+mn-ea"/>
                <a:cs typeface="+mn-cs"/>
              </a:rPr>
              <a:t>.</a:t>
            </a:r>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13</a:t>
            </a:fld>
            <a:endParaRPr lang="hr-HR"/>
          </a:p>
        </p:txBody>
      </p:sp>
    </p:spTree>
    <p:extLst>
      <p:ext uri="{BB962C8B-B14F-4D97-AF65-F5344CB8AC3E}">
        <p14:creationId xmlns:p14="http://schemas.microsoft.com/office/powerpoint/2010/main" val="3751537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smtClean="0">
                <a:solidFill>
                  <a:schemeClr val="tx1"/>
                </a:solidFill>
                <a:effectLst/>
                <a:latin typeface="+mn-lt"/>
                <a:ea typeface="+mn-ea"/>
                <a:cs typeface="+mn-cs"/>
              </a:rPr>
              <a:t>Provedbeni propis koji bi, sukladno novom ZAGA (NN 61/18), trebao sadržavati detaljne naputke o postupku pretvorbe gradiva u digitalni oblik te načinu čuvanja datoteka, još nije donesen. Morali smo se poslužiti raznim smjernicama i preporukama vezanim za digitalizaciju gradiva kojima su se koristile kolege arhivisti u prijašnjim projektima digitalizacije, posebice „Smjernice za odabir građe za digitalizaciju“ izrađene u sklopu NP „Hrvatska kulturna baština“ iz 2007. godine, te napraviti plan projekta digitalizacije sukladno mogućnostima arhivske informatičke opreme, odnosno, predviđanjima potreba kolega arhivista i korisnika.</a:t>
            </a:r>
          </a:p>
          <a:p>
            <a:r>
              <a:rPr lang="hr-HR" sz="1200" kern="1200" smtClean="0">
                <a:solidFill>
                  <a:schemeClr val="tx1"/>
                </a:solidFill>
                <a:effectLst/>
                <a:latin typeface="+mn-lt"/>
                <a:ea typeface="+mn-ea"/>
                <a:cs typeface="+mn-cs"/>
              </a:rPr>
              <a:t>Dogovoreno je da dokumentacija bude paralelno skenirana u TIFF formatu (</a:t>
            </a:r>
            <a:r>
              <a:rPr lang="hr-HR" sz="1200" kern="1200" err="1" smtClean="0">
                <a:solidFill>
                  <a:schemeClr val="tx1"/>
                </a:solidFill>
                <a:effectLst/>
                <a:latin typeface="+mn-lt"/>
                <a:ea typeface="+mn-ea"/>
                <a:cs typeface="+mn-cs"/>
              </a:rPr>
              <a:t>master</a:t>
            </a:r>
            <a:r>
              <a:rPr lang="hr-HR" sz="1200" kern="1200" smtClean="0">
                <a:solidFill>
                  <a:schemeClr val="tx1"/>
                </a:solidFill>
                <a:effectLst/>
                <a:latin typeface="+mn-lt"/>
                <a:ea typeface="+mn-ea"/>
                <a:cs typeface="+mn-cs"/>
              </a:rPr>
              <a:t> snimke, odnosno, matrica) i JPEG formatu (korisničke snimke/kopije). </a:t>
            </a:r>
            <a:r>
              <a:rPr lang="en-US" sz="1200" kern="1200" err="1" smtClean="0">
                <a:solidFill>
                  <a:schemeClr val="tx1"/>
                </a:solidFill>
                <a:effectLst/>
                <a:latin typeface="+mn-lt"/>
                <a:ea typeface="+mn-ea"/>
                <a:cs typeface="+mn-cs"/>
              </a:rPr>
              <a:t>Zbog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kapaciteta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arhivskih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računala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nemogućnosti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očitavanja</a:t>
            </a:r>
            <a:r>
              <a:rPr lang="en-US" sz="1200" kern="1200" smtClean="0">
                <a:solidFill>
                  <a:schemeClr val="tx1"/>
                </a:solidFill>
                <a:effectLst/>
                <a:latin typeface="+mn-lt"/>
                <a:ea typeface="+mn-ea"/>
                <a:cs typeface="+mn-cs"/>
              </a:rPr>
              <a:t> </a:t>
            </a:r>
            <a:r>
              <a:rPr lang="hr-HR" sz="1200" kern="1200" smtClean="0">
                <a:solidFill>
                  <a:schemeClr val="tx1"/>
                </a:solidFill>
                <a:effectLst/>
                <a:latin typeface="+mn-lt"/>
                <a:ea typeface="+mn-ea"/>
                <a:cs typeface="+mn-cs"/>
              </a:rPr>
              <a:t>i obrade </a:t>
            </a:r>
            <a:r>
              <a:rPr lang="en-US" sz="1200" kern="1200" smtClean="0">
                <a:solidFill>
                  <a:schemeClr val="tx1"/>
                </a:solidFill>
                <a:effectLst/>
                <a:latin typeface="+mn-lt"/>
                <a:ea typeface="+mn-ea"/>
                <a:cs typeface="+mn-cs"/>
              </a:rPr>
              <a:t>„težih“ </a:t>
            </a:r>
            <a:r>
              <a:rPr lang="en-US" sz="1200" kern="1200" err="1" smtClean="0">
                <a:solidFill>
                  <a:schemeClr val="tx1"/>
                </a:solidFill>
                <a:effectLst/>
                <a:latin typeface="+mn-lt"/>
                <a:ea typeface="+mn-ea"/>
                <a:cs typeface="+mn-cs"/>
              </a:rPr>
              <a:t>datoteka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rezoluciji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većoj</a:t>
            </a:r>
            <a:r>
              <a:rPr lang="en-US" sz="1200" kern="1200" smtClean="0">
                <a:solidFill>
                  <a:schemeClr val="tx1"/>
                </a:solidFill>
                <a:effectLst/>
                <a:latin typeface="+mn-lt"/>
                <a:ea typeface="+mn-ea"/>
                <a:cs typeface="+mn-cs"/>
              </a:rPr>
              <a:t> od 300 dpi</a:t>
            </a:r>
            <a:r>
              <a:rPr lang="hr-HR" sz="1200" kern="1200" smtClean="0">
                <a:solidFill>
                  <a:schemeClr val="tx1"/>
                </a:solidFill>
                <a:effectLst/>
                <a:latin typeface="+mn-lt"/>
                <a:ea typeface="+mn-ea"/>
                <a:cs typeface="+mn-cs"/>
              </a:rPr>
              <a:t> u programu Adobe Photoshop</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bili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primorani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skenirati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razlučivost</a:t>
            </a:r>
            <a:r>
              <a:rPr lang="en-US" sz="1200" kern="1200" smtClean="0">
                <a:solidFill>
                  <a:schemeClr val="tx1"/>
                </a:solidFill>
                <a:effectLst/>
                <a:latin typeface="+mn-lt"/>
                <a:ea typeface="+mn-ea"/>
                <a:cs typeface="+mn-cs"/>
              </a:rPr>
              <a:t> 300 dpi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dubinu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boje</a:t>
            </a:r>
            <a:r>
              <a:rPr lang="en-US" sz="1200" kern="1200" smtClean="0">
                <a:solidFill>
                  <a:schemeClr val="tx1"/>
                </a:solidFill>
                <a:effectLst/>
                <a:latin typeface="+mn-lt"/>
                <a:ea typeface="+mn-ea"/>
                <a:cs typeface="+mn-cs"/>
              </a:rPr>
              <a:t> 24-bit,</a:t>
            </a:r>
            <a:r>
              <a:rPr lang="hr-HR" sz="1200" kern="1200" smtClean="0">
                <a:solidFill>
                  <a:schemeClr val="tx1"/>
                </a:solidFill>
                <a:effectLst/>
                <a:latin typeface="+mn-lt"/>
                <a:ea typeface="+mn-ea"/>
                <a:cs typeface="+mn-cs"/>
              </a:rPr>
              <a:t> ali</a:t>
            </a:r>
            <a:r>
              <a:rPr lang="en-US" sz="1200" kern="1200" smtClean="0">
                <a:solidFill>
                  <a:schemeClr val="tx1"/>
                </a:solidFill>
                <a:effectLst/>
                <a:latin typeface="+mn-lt"/>
                <a:ea typeface="+mn-ea"/>
                <a:cs typeface="+mn-cs"/>
              </a:rPr>
              <a:t> </a:t>
            </a:r>
            <a:r>
              <a:rPr lang="hr-HR" sz="1200" kern="1200" smtClean="0">
                <a:solidFill>
                  <a:schemeClr val="tx1"/>
                </a:solidFill>
                <a:effectLst/>
                <a:latin typeface="+mn-lt"/>
                <a:ea typeface="+mn-ea"/>
                <a:cs typeface="+mn-cs"/>
              </a:rPr>
              <a:t>po Preporukama </a:t>
            </a:r>
            <a:r>
              <a:rPr lang="en-US" sz="1200" kern="1200" smtClean="0">
                <a:solidFill>
                  <a:schemeClr val="tx1"/>
                </a:solidFill>
                <a:effectLst/>
                <a:latin typeface="+mn-lt"/>
                <a:ea typeface="+mn-ea"/>
                <a:cs typeface="+mn-cs"/>
              </a:rPr>
              <a:t>bez </a:t>
            </a:r>
            <a:r>
              <a:rPr lang="en-US" sz="1200" kern="1200" err="1" smtClean="0">
                <a:solidFill>
                  <a:schemeClr val="tx1"/>
                </a:solidFill>
                <a:effectLst/>
                <a:latin typeface="+mn-lt"/>
                <a:ea typeface="+mn-ea"/>
                <a:cs typeface="+mn-cs"/>
              </a:rPr>
              <a:t>kompresije</a:t>
            </a:r>
            <a:r>
              <a:rPr lang="en-US" sz="1200" kern="1200" smtClean="0">
                <a:solidFill>
                  <a:schemeClr val="tx1"/>
                </a:solidFill>
                <a:effectLst/>
                <a:latin typeface="+mn-lt"/>
                <a:ea typeface="+mn-ea"/>
                <a:cs typeface="+mn-cs"/>
              </a:rPr>
              <a:t> (tiff. </a:t>
            </a:r>
            <a:r>
              <a:rPr lang="hr-HR" sz="1200" kern="1200" smtClean="0">
                <a:solidFill>
                  <a:schemeClr val="tx1"/>
                </a:solidFill>
                <a:effectLst/>
                <a:latin typeface="+mn-lt"/>
                <a:ea typeface="+mn-ea"/>
                <a:cs typeface="+mn-cs"/>
              </a:rPr>
              <a:t>ali </a:t>
            </a:r>
            <a:r>
              <a:rPr lang="en-US" sz="1200" kern="1200" smtClean="0">
                <a:solidFill>
                  <a:schemeClr val="tx1"/>
                </a:solidFill>
                <a:effectLst/>
                <a:latin typeface="+mn-lt"/>
                <a:ea typeface="+mn-ea"/>
                <a:cs typeface="+mn-cs"/>
              </a:rPr>
              <a:t>i jpg. format). S </a:t>
            </a:r>
            <a:r>
              <a:rPr lang="en-US" sz="1200" kern="1200" err="1" smtClean="0">
                <a:solidFill>
                  <a:schemeClr val="tx1"/>
                </a:solidFill>
                <a:effectLst/>
                <a:latin typeface="+mn-lt"/>
                <a:ea typeface="+mn-ea"/>
                <a:cs typeface="+mn-cs"/>
              </a:rPr>
              <a:t>obzirom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namjenu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sadržaja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činjenici</a:t>
            </a:r>
            <a:r>
              <a:rPr lang="en-US" sz="1200" kern="1200" smtClean="0">
                <a:solidFill>
                  <a:schemeClr val="tx1"/>
                </a:solidFill>
                <a:effectLst/>
                <a:latin typeface="+mn-lt"/>
                <a:ea typeface="+mn-ea"/>
                <a:cs typeface="+mn-cs"/>
              </a:rPr>
              <a:t> da </a:t>
            </a:r>
            <a:r>
              <a:rPr lang="en-US" sz="1200" kern="1200" err="1" smtClean="0">
                <a:solidFill>
                  <a:schemeClr val="tx1"/>
                </a:solidFill>
                <a:effectLst/>
                <a:latin typeface="+mn-lt"/>
                <a:ea typeface="+mn-ea"/>
                <a:cs typeface="+mn-cs"/>
              </a:rPr>
              <a:t>korisnik</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nema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razloga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inzistirati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visokoj</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razlučivosti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kao</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slučaju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snimaka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fotografija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već</a:t>
            </a:r>
            <a:r>
              <a:rPr lang="en-US" sz="1200" kern="1200" smtClean="0">
                <a:solidFill>
                  <a:schemeClr val="tx1"/>
                </a:solidFill>
                <a:effectLst/>
                <a:latin typeface="+mn-lt"/>
                <a:ea typeface="+mn-ea"/>
                <a:cs typeface="+mn-cs"/>
              </a:rPr>
              <a:t> mu je </a:t>
            </a:r>
            <a:r>
              <a:rPr lang="en-US" sz="1200" kern="1200" err="1" smtClean="0">
                <a:solidFill>
                  <a:schemeClr val="tx1"/>
                </a:solidFill>
                <a:effectLst/>
                <a:latin typeface="+mn-lt"/>
                <a:ea typeface="+mn-ea"/>
                <a:cs typeface="+mn-cs"/>
              </a:rPr>
              <a:t>najčešće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važna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razvidnost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osnovnih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podataka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snimke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smatrali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smo</a:t>
            </a:r>
            <a:r>
              <a:rPr lang="en-US" sz="1200" kern="1200" smtClean="0">
                <a:solidFill>
                  <a:schemeClr val="tx1"/>
                </a:solidFill>
                <a:effectLst/>
                <a:latin typeface="+mn-lt"/>
                <a:ea typeface="+mn-ea"/>
                <a:cs typeface="+mn-cs"/>
              </a:rPr>
              <a:t> da je </a:t>
            </a:r>
            <a:r>
              <a:rPr lang="en-US" sz="1200" kern="1200" err="1" smtClean="0">
                <a:solidFill>
                  <a:schemeClr val="tx1"/>
                </a:solidFill>
                <a:effectLst/>
                <a:latin typeface="+mn-lt"/>
                <a:ea typeface="+mn-ea"/>
                <a:cs typeface="+mn-cs"/>
              </a:rPr>
              <a:t>ovakva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razina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razlučivosti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sasvim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dovoljna</a:t>
            </a:r>
            <a:r>
              <a:rPr lang="en-US" sz="1200" kern="1200" smtClean="0">
                <a:solidFill>
                  <a:schemeClr val="tx1"/>
                </a:solidFill>
                <a:effectLst/>
                <a:latin typeface="+mn-lt"/>
                <a:ea typeface="+mn-ea"/>
                <a:cs typeface="+mn-cs"/>
              </a:rPr>
              <a:t>.</a:t>
            </a:r>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14</a:t>
            </a:fld>
            <a:endParaRPr lang="hr-HR"/>
          </a:p>
        </p:txBody>
      </p:sp>
    </p:spTree>
    <p:extLst>
      <p:ext uri="{BB962C8B-B14F-4D97-AF65-F5344CB8AC3E}">
        <p14:creationId xmlns:p14="http://schemas.microsoft.com/office/powerpoint/2010/main" val="1030795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indent="449580" algn="just">
              <a:lnSpc>
                <a:spcPct val="115000"/>
              </a:lnSpc>
              <a:spcAft>
                <a:spcPts val="0"/>
              </a:spcAft>
            </a:pP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Zašto TIFF i JPEG format? Pojednostavljeno rečeno, formati datoteka ili zapisa su oblici u kojima su podatci u datoteci kodirani. TIFF i JPEG formati datoteke su standardni, otvoreni formati zapisa (specifikacije su im javno dostupne, korištenje bez ograničenja ili troškova) te su najčešće korišteni formati za očuvanje zapisa. Oba formata daju mogućnost dodavanja vodenog žiga, što je arhivistima izuzetno važno kroz prizmu poštivanja autorskog prava vlasništva te su oba opisana najpoznatijim formatom </a:t>
            </a:r>
            <a:r>
              <a:rPr lang="hr-HR" sz="1200" err="1" smtClean="0">
                <a:effectLst/>
                <a:latin typeface="Times New Roman" panose="02020603050405020304" pitchFamily="18" charset="0"/>
                <a:ea typeface="Calibri" panose="020F0502020204030204" pitchFamily="34" charset="0"/>
                <a:cs typeface="Times New Roman" panose="02020603050405020304" pitchFamily="18" charset="0"/>
              </a:rPr>
              <a:t>metapodataka</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 za slikovne datoteke – EXIF oznakama, kao tehničkim detaljima svake datoteke (visina i širina slike, dubina bita (boje), rezolucija, datum snimanja, datum promjene, veličina i mjesto nastanka slike).</a:t>
            </a:r>
            <a:r>
              <a:rPr lang="hr-HR" sz="1200" baseline="0" smtClean="0">
                <a:effectLst/>
                <a:latin typeface="Times New Roman" panose="02020603050405020304" pitchFamily="18" charset="0"/>
                <a:ea typeface="Calibri" panose="020F0502020204030204" pitchFamily="34" charset="0"/>
                <a:cs typeface="Times New Roman" panose="02020603050405020304" pitchFamily="18" charset="0"/>
              </a:rPr>
              <a:t> </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Posebnost TIFF formata je što omogućava pohranu visoke razlučivosti i dubine boje te kompresiju bez gubitka podataka (</a:t>
            </a:r>
            <a:r>
              <a:rPr lang="hr-HR" sz="1200" err="1" smtClean="0">
                <a:effectLst/>
                <a:latin typeface="Times New Roman" panose="02020603050405020304" pitchFamily="18" charset="0"/>
                <a:ea typeface="Calibri" panose="020F0502020204030204" pitchFamily="34" charset="0"/>
                <a:cs typeface="Times New Roman" panose="02020603050405020304" pitchFamily="18" charset="0"/>
              </a:rPr>
              <a:t>eng</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 </a:t>
            </a:r>
            <a:r>
              <a:rPr lang="hr-HR" sz="1200" err="1" smtClean="0">
                <a:effectLst/>
                <a:latin typeface="Times New Roman" panose="02020603050405020304" pitchFamily="18" charset="0"/>
                <a:ea typeface="Calibri" panose="020F0502020204030204" pitchFamily="34" charset="0"/>
                <a:cs typeface="Times New Roman" panose="02020603050405020304" pitchFamily="18" charset="0"/>
              </a:rPr>
              <a:t>lossless</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 </a:t>
            </a:r>
            <a:r>
              <a:rPr lang="hr-HR" sz="1200" err="1" smtClean="0">
                <a:effectLst/>
                <a:latin typeface="Times New Roman" panose="02020603050405020304" pitchFamily="18" charset="0"/>
                <a:ea typeface="Calibri" panose="020F0502020204030204" pitchFamily="34" charset="0"/>
                <a:cs typeface="Times New Roman" panose="02020603050405020304" pitchFamily="18" charset="0"/>
              </a:rPr>
              <a:t>compression</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 – iako je preporuka da se </a:t>
            </a:r>
            <a:r>
              <a:rPr lang="hr-HR" sz="1200" err="1" smtClean="0">
                <a:effectLst/>
                <a:latin typeface="Times New Roman" panose="02020603050405020304" pitchFamily="18" charset="0"/>
                <a:ea typeface="Calibri" panose="020F0502020204030204" pitchFamily="34" charset="0"/>
                <a:cs typeface="Times New Roman" panose="02020603050405020304" pitchFamily="18" charset="0"/>
              </a:rPr>
              <a:t>master</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 datoteke ne sažimaju ili dodatno obrađuju. Osim što služe za trajnu pohranu, </a:t>
            </a:r>
            <a:r>
              <a:rPr lang="hr-HR" sz="1200" err="1" smtClean="0">
                <a:effectLst/>
                <a:latin typeface="Times New Roman" panose="02020603050405020304" pitchFamily="18" charset="0"/>
                <a:ea typeface="Calibri" panose="020F0502020204030204" pitchFamily="34" charset="0"/>
                <a:cs typeface="Times New Roman" panose="02020603050405020304" pitchFamily="18" charset="0"/>
              </a:rPr>
              <a:t>master</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 snimke su izvor za izvedene slike, odnosno, korisničke kopije.</a:t>
            </a:r>
            <a:r>
              <a:rPr lang="hr-HR" sz="1200" baseline="0" smtClean="0">
                <a:effectLst/>
                <a:latin typeface="Times New Roman" panose="02020603050405020304" pitchFamily="18" charset="0"/>
                <a:ea typeface="Calibri" panose="020F0502020204030204" pitchFamily="34" charset="0"/>
                <a:cs typeface="Times New Roman" panose="02020603050405020304" pitchFamily="18" charset="0"/>
              </a:rPr>
              <a:t> </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JPEG format datoteke (</a:t>
            </a:r>
            <a:r>
              <a:rPr lang="hr-HR" sz="1200" err="1" smtClean="0">
                <a:effectLst/>
                <a:latin typeface="Times New Roman" panose="02020603050405020304" pitchFamily="18" charset="0"/>
                <a:ea typeface="Calibri" panose="020F0502020204030204" pitchFamily="34" charset="0"/>
                <a:cs typeface="Times New Roman" panose="02020603050405020304" pitchFamily="18" charset="0"/>
              </a:rPr>
              <a:t>Joint</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 </a:t>
            </a:r>
            <a:r>
              <a:rPr lang="hr-HR" sz="1200" err="1" smtClean="0">
                <a:effectLst/>
                <a:latin typeface="Times New Roman" panose="02020603050405020304" pitchFamily="18" charset="0"/>
                <a:ea typeface="Calibri" panose="020F0502020204030204" pitchFamily="34" charset="0"/>
                <a:cs typeface="Times New Roman" panose="02020603050405020304" pitchFamily="18" charset="0"/>
              </a:rPr>
              <a:t>Photographic</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 </a:t>
            </a:r>
            <a:r>
              <a:rPr lang="hr-HR" sz="1200" err="1" smtClean="0">
                <a:effectLst/>
                <a:latin typeface="Times New Roman" panose="02020603050405020304" pitchFamily="18" charset="0"/>
                <a:ea typeface="Calibri" panose="020F0502020204030204" pitchFamily="34" charset="0"/>
                <a:cs typeface="Times New Roman" panose="02020603050405020304" pitchFamily="18" charset="0"/>
              </a:rPr>
              <a:t>Experts</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 Group) je idealan za izvedene slike, odnosno, slike različite kvalitete namijenjene za razne svrhe i namjene, od objava na mrežnim stranicama kao slika za </a:t>
            </a:r>
            <a:r>
              <a:rPr lang="hr-HR" sz="1200" err="1" smtClean="0">
                <a:effectLst/>
                <a:latin typeface="Times New Roman" panose="02020603050405020304" pitchFamily="18" charset="0"/>
                <a:ea typeface="Calibri" panose="020F0502020204030204" pitchFamily="34" charset="0"/>
                <a:cs typeface="Times New Roman" panose="02020603050405020304" pitchFamily="18" charset="0"/>
              </a:rPr>
              <a:t>pretpregled</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 (</a:t>
            </a:r>
            <a:r>
              <a:rPr lang="hr-HR" sz="1200" err="1" smtClean="0">
                <a:effectLst/>
                <a:latin typeface="Times New Roman" panose="02020603050405020304" pitchFamily="18" charset="0"/>
                <a:ea typeface="Calibri" panose="020F0502020204030204" pitchFamily="34" charset="0"/>
                <a:cs typeface="Times New Roman" panose="02020603050405020304" pitchFamily="18" charset="0"/>
              </a:rPr>
              <a:t>thumbnail</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 objava slika u boji na webu itd. Osim što su </a:t>
            </a:r>
            <a:r>
              <a:rPr lang="hr-HR" sz="1200" err="1" smtClean="0">
                <a:effectLst/>
                <a:latin typeface="Times New Roman" panose="02020603050405020304" pitchFamily="18" charset="0"/>
                <a:ea typeface="Calibri" panose="020F0502020204030204" pitchFamily="34" charset="0"/>
                <a:cs typeface="Times New Roman" panose="02020603050405020304" pitchFamily="18" charset="0"/>
              </a:rPr>
              <a:t>jpeg</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 datoteke izrazito „lagane“ datoteke i ne zauzimaju mnogo prostora na disku, ovaj format daje više mogućnosti za obradu ili potrebe kompresije od drugih formata sličnih karakteristika, kao što su </a:t>
            </a:r>
            <a:r>
              <a:rPr lang="hr-HR" sz="1200" err="1" smtClean="0">
                <a:effectLst/>
                <a:latin typeface="Times New Roman" panose="02020603050405020304" pitchFamily="18" charset="0"/>
                <a:ea typeface="Calibri" panose="020F0502020204030204" pitchFamily="34" charset="0"/>
                <a:cs typeface="Times New Roman" panose="02020603050405020304" pitchFamily="18" charset="0"/>
              </a:rPr>
              <a:t>giff</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 ili </a:t>
            </a:r>
            <a:r>
              <a:rPr lang="hr-HR" sz="1200" err="1" smtClean="0">
                <a:effectLst/>
                <a:latin typeface="Times New Roman" panose="02020603050405020304" pitchFamily="18" charset="0"/>
                <a:ea typeface="Calibri" panose="020F0502020204030204" pitchFamily="34" charset="0"/>
                <a:cs typeface="Times New Roman" panose="02020603050405020304" pitchFamily="18" charset="0"/>
              </a:rPr>
              <a:t>png</a:t>
            </a:r>
            <a:r>
              <a:rPr lang="hr-HR" sz="1200" smtClean="0">
                <a:effectLst/>
                <a:latin typeface="Times New Roman" panose="02020603050405020304" pitchFamily="18" charset="0"/>
                <a:ea typeface="Calibri" panose="020F0502020204030204" pitchFamily="34" charset="0"/>
                <a:cs typeface="Times New Roman" panose="02020603050405020304" pitchFamily="18" charset="0"/>
              </a:rPr>
              <a:t>. slikovni formati. JPEG kompresija je najbolje iskoristiva za sažimanje snimaka fotografija, u kojem slučaju se može ostvariti stupanj kompresije od čak 10:1 uz neznatan gubitak kvalitete. </a:t>
            </a:r>
            <a:endParaRPr lang="hr-HR" sz="1100" smtClean="0">
              <a:effectLst/>
              <a:latin typeface="Calibri" panose="020F0502020204030204" pitchFamily="34" charset="0"/>
              <a:ea typeface="Calibri" panose="020F0502020204030204" pitchFamily="34" charset="0"/>
              <a:cs typeface="Times New Roman" panose="02020603050405020304" pitchFamily="18" charset="0"/>
            </a:endParaRPr>
          </a:p>
          <a:p>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15</a:t>
            </a:fld>
            <a:endParaRPr lang="hr-HR"/>
          </a:p>
        </p:txBody>
      </p:sp>
    </p:spTree>
    <p:extLst>
      <p:ext uri="{BB962C8B-B14F-4D97-AF65-F5344CB8AC3E}">
        <p14:creationId xmlns:p14="http://schemas.microsoft.com/office/powerpoint/2010/main" val="3819636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sz="1200" kern="1200" smtClean="0">
                <a:solidFill>
                  <a:schemeClr val="tx1"/>
                </a:solidFill>
                <a:effectLst/>
                <a:latin typeface="+mn-lt"/>
                <a:ea typeface="+mn-ea"/>
                <a:cs typeface="+mn-cs"/>
              </a:rPr>
              <a:t>Nakon faze </a:t>
            </a:r>
            <a:r>
              <a:rPr lang="en-US" sz="1200" kern="1200" err="1" smtClean="0">
                <a:solidFill>
                  <a:schemeClr val="tx1"/>
                </a:solidFill>
                <a:effectLst/>
                <a:latin typeface="+mn-lt"/>
                <a:ea typeface="+mn-ea"/>
                <a:cs typeface="+mn-cs"/>
              </a:rPr>
              <a:t>pripreme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prešlo</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postupak</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skeniranja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projektne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dokumentacije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prateći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brojeve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zadanih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arhivskih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jedinica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Plošni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skener</a:t>
            </a:r>
            <a:r>
              <a:rPr lang="en-US" sz="1200" kern="1200" smtClean="0">
                <a:solidFill>
                  <a:schemeClr val="tx1"/>
                </a:solidFill>
                <a:effectLst/>
                <a:latin typeface="+mn-lt"/>
                <a:ea typeface="+mn-ea"/>
                <a:cs typeface="+mn-cs"/>
              </a:rPr>
              <a:t> je bio </a:t>
            </a:r>
            <a:r>
              <a:rPr lang="en-US" sz="1200" kern="1200" err="1" smtClean="0">
                <a:solidFill>
                  <a:schemeClr val="tx1"/>
                </a:solidFill>
                <a:effectLst/>
                <a:latin typeface="+mn-lt"/>
                <a:ea typeface="+mn-ea"/>
                <a:cs typeface="+mn-cs"/>
              </a:rPr>
              <a:t>povezan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vlastitim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računalom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prvotno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skenirali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predlošci</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samom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postupku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skeniranja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poseban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izazov</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predstavljali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dimenzija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većih</a:t>
            </a:r>
            <a:r>
              <a:rPr lang="en-US" sz="1200" kern="1200" smtClean="0">
                <a:solidFill>
                  <a:schemeClr val="tx1"/>
                </a:solidFill>
                <a:effectLst/>
                <a:latin typeface="+mn-lt"/>
                <a:ea typeface="+mn-ea"/>
                <a:cs typeface="+mn-cs"/>
              </a:rPr>
              <a:t> od </a:t>
            </a:r>
            <a:r>
              <a:rPr lang="en-US" sz="1200" kern="1200" err="1" smtClean="0">
                <a:solidFill>
                  <a:schemeClr val="tx1"/>
                </a:solidFill>
                <a:effectLst/>
                <a:latin typeface="+mn-lt"/>
                <a:ea typeface="+mn-ea"/>
                <a:cs typeface="+mn-cs"/>
              </a:rPr>
              <a:t>formata</a:t>
            </a:r>
            <a:r>
              <a:rPr lang="en-US" sz="1200" kern="1200" smtClean="0">
                <a:solidFill>
                  <a:schemeClr val="tx1"/>
                </a:solidFill>
                <a:effectLst/>
                <a:latin typeface="+mn-lt"/>
                <a:ea typeface="+mn-ea"/>
                <a:cs typeface="+mn-cs"/>
              </a:rPr>
              <a:t> A1 (841x594mm), </a:t>
            </a:r>
            <a:r>
              <a:rPr lang="hr-HR" sz="1200" kern="1200" smtClean="0">
                <a:solidFill>
                  <a:schemeClr val="tx1"/>
                </a:solidFill>
                <a:effectLst/>
                <a:latin typeface="+mn-lt"/>
                <a:ea typeface="+mn-ea"/>
                <a:cs typeface="+mn-cs"/>
              </a:rPr>
              <a:t>koji su radi kasnije</a:t>
            </a:r>
            <a:r>
              <a:rPr lang="hr-HR" sz="1200" kern="1200" baseline="0" smtClean="0">
                <a:solidFill>
                  <a:schemeClr val="tx1"/>
                </a:solidFill>
                <a:effectLst/>
                <a:latin typeface="+mn-lt"/>
                <a:ea typeface="+mn-ea"/>
                <a:cs typeface="+mn-cs"/>
              </a:rPr>
              <a:t> digitalne obrade spajanja</a:t>
            </a:r>
            <a:r>
              <a:rPr lang="hr-HR" sz="1200" kern="1200" smtClean="0">
                <a:solidFill>
                  <a:schemeClr val="tx1"/>
                </a:solidFill>
                <a:effectLst/>
                <a:latin typeface="+mn-lt"/>
                <a:ea typeface="+mn-ea"/>
                <a:cs typeface="+mn-cs"/>
              </a:rPr>
              <a:t> u Adobe Photoshopu morali biti skenirani bezprijekorno u istoj ravnini te </a:t>
            </a:r>
            <a:r>
              <a:rPr lang="en-US" sz="1200" kern="1200" smtClean="0">
                <a:solidFill>
                  <a:schemeClr val="tx1"/>
                </a:solidFill>
                <a:effectLst/>
                <a:latin typeface="+mn-lt"/>
                <a:ea typeface="+mn-ea"/>
                <a:cs typeface="+mn-cs"/>
              </a:rPr>
              <a:t>sm</a:t>
            </a:r>
            <a:r>
              <a:rPr lang="hr-HR" sz="1200" kern="1200" smtClean="0">
                <a:solidFill>
                  <a:schemeClr val="tx1"/>
                </a:solidFill>
                <a:effectLst/>
                <a:latin typeface="+mn-lt"/>
                <a:ea typeface="+mn-ea"/>
                <a:cs typeface="+mn-cs"/>
              </a:rPr>
              <a:t>o</a:t>
            </a:r>
            <a:r>
              <a:rPr lang="en-US" sz="1200" kern="1200" smtClean="0">
                <a:solidFill>
                  <a:schemeClr val="tx1"/>
                </a:solidFill>
                <a:effectLst/>
                <a:latin typeface="+mn-lt"/>
                <a:ea typeface="+mn-ea"/>
                <a:cs typeface="+mn-cs"/>
              </a:rPr>
              <a:t> </a:t>
            </a:r>
            <a:r>
              <a:rPr lang="hr-HR" sz="1200" kern="1200" smtClean="0">
                <a:solidFill>
                  <a:schemeClr val="tx1"/>
                </a:solidFill>
                <a:effectLst/>
                <a:latin typeface="+mn-lt"/>
                <a:ea typeface="+mn-ea"/>
                <a:cs typeface="+mn-cs"/>
              </a:rPr>
              <a:t>morali</a:t>
            </a:r>
            <a:r>
              <a:rPr lang="en-US" sz="1200" kern="1200" smtClean="0">
                <a:solidFill>
                  <a:schemeClr val="tx1"/>
                </a:solidFill>
                <a:effectLst/>
                <a:latin typeface="+mn-lt"/>
                <a:ea typeface="+mn-ea"/>
                <a:cs typeface="+mn-cs"/>
              </a:rPr>
              <a:t> dobro </a:t>
            </a:r>
            <a:r>
              <a:rPr lang="en-US" sz="1200" kern="1200" err="1" smtClean="0">
                <a:solidFill>
                  <a:schemeClr val="tx1"/>
                </a:solidFill>
                <a:effectLst/>
                <a:latin typeface="+mn-lt"/>
                <a:ea typeface="+mn-ea"/>
                <a:cs typeface="+mn-cs"/>
              </a:rPr>
              <a:t>paziti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rukovanje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samom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stolu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skenera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Pritom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koristili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pomagala</a:t>
            </a:r>
            <a:r>
              <a:rPr lang="en-US" sz="1200" kern="1200" smtClean="0">
                <a:solidFill>
                  <a:schemeClr val="tx1"/>
                </a:solidFill>
                <a:effectLst/>
                <a:latin typeface="+mn-lt"/>
                <a:ea typeface="+mn-ea"/>
                <a:cs typeface="+mn-cs"/>
              </a:rPr>
              <a:t>, od </a:t>
            </a:r>
            <a:r>
              <a:rPr lang="en-US" sz="1200" kern="1200" err="1" smtClean="0">
                <a:solidFill>
                  <a:schemeClr val="tx1"/>
                </a:solidFill>
                <a:effectLst/>
                <a:latin typeface="+mn-lt"/>
                <a:ea typeface="+mn-ea"/>
                <a:cs typeface="+mn-cs"/>
              </a:rPr>
              <a:t>alu-profila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dovoljno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dugačkih</a:t>
            </a:r>
            <a:r>
              <a:rPr lang="en-US" sz="1200" kern="1200" smtClean="0">
                <a:solidFill>
                  <a:schemeClr val="tx1"/>
                </a:solidFill>
                <a:effectLst/>
                <a:latin typeface="+mn-lt"/>
                <a:ea typeface="+mn-ea"/>
                <a:cs typeface="+mn-cs"/>
              </a:rPr>
              <a:t> da </a:t>
            </a:r>
            <a:r>
              <a:rPr lang="en-US" sz="1200" kern="1200" err="1" smtClean="0">
                <a:solidFill>
                  <a:schemeClr val="tx1"/>
                </a:solidFill>
                <a:effectLst/>
                <a:latin typeface="+mn-lt"/>
                <a:ea typeface="+mn-ea"/>
                <a:cs typeface="+mn-cs"/>
              </a:rPr>
              <a:t>održe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ravninu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skeniranja</a:t>
            </a:r>
            <a:r>
              <a:rPr lang="en-US" sz="1200" kern="1200" smtClean="0">
                <a:solidFill>
                  <a:schemeClr val="tx1"/>
                </a:solidFill>
                <a:effectLst/>
                <a:latin typeface="+mn-lt"/>
                <a:ea typeface="+mn-ea"/>
                <a:cs typeface="+mn-cs"/>
              </a:rPr>
              <a:t> do </a:t>
            </a:r>
            <a:r>
              <a:rPr lang="en-US" sz="1200" kern="1200" err="1" smtClean="0">
                <a:solidFill>
                  <a:schemeClr val="tx1"/>
                </a:solidFill>
                <a:effectLst/>
                <a:latin typeface="+mn-lt"/>
                <a:ea typeface="+mn-ea"/>
                <a:cs typeface="+mn-cs"/>
              </a:rPr>
              <a:t>akrilnog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stakla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pleksiglas</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pritiskali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a:t>
            </a:r>
            <a:r>
              <a:rPr lang="en-US" sz="1200" kern="1200" smtClean="0">
                <a:solidFill>
                  <a:schemeClr val="tx1"/>
                </a:solidFill>
                <a:effectLst/>
                <a:latin typeface="+mn-lt"/>
                <a:ea typeface="+mn-ea"/>
                <a:cs typeface="+mn-cs"/>
              </a:rPr>
              <a:t> da </a:t>
            </a:r>
            <a:r>
              <a:rPr lang="en-US" sz="1200" kern="1200" err="1" smtClean="0">
                <a:solidFill>
                  <a:schemeClr val="tx1"/>
                </a:solidFill>
                <a:effectLst/>
                <a:latin typeface="+mn-lt"/>
                <a:ea typeface="+mn-ea"/>
                <a:cs typeface="+mn-cs"/>
              </a:rPr>
              <a:t>isključimo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možebitno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iskrivljavanje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snimke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Ovo</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bilo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posebice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potrebno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prilikom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rukovanja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paus-</a:t>
            </a:r>
            <a:r>
              <a:rPr lang="en-US" sz="1200" kern="1200" err="1" smtClean="0">
                <a:solidFill>
                  <a:schemeClr val="tx1"/>
                </a:solidFill>
                <a:effectLst/>
                <a:latin typeface="+mn-lt"/>
                <a:ea typeface="+mn-ea"/>
                <a:cs typeface="+mn-cs"/>
              </a:rPr>
              <a:t>papiru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izrazitim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fizikalnim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oštećenjima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naboranost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papira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Ovakve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morali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pritiskati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raznim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utezima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radi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boljeg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prianjanja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podlogu</a:t>
            </a:r>
            <a:r>
              <a:rPr lang="en-US" sz="1200" kern="1200" smtClean="0">
                <a:solidFill>
                  <a:schemeClr val="tx1"/>
                </a:solidFill>
                <a:effectLst/>
                <a:latin typeface="+mn-lt"/>
                <a:ea typeface="+mn-ea"/>
                <a:cs typeface="+mn-cs"/>
              </a:rPr>
              <a:t>.</a:t>
            </a:r>
            <a:endParaRPr lang="hr-HR" sz="1200" kern="1200" smtClean="0">
              <a:solidFill>
                <a:schemeClr val="tx1"/>
              </a:solidFill>
              <a:effectLst/>
              <a:latin typeface="+mn-lt"/>
              <a:ea typeface="+mn-ea"/>
              <a:cs typeface="+mn-cs"/>
            </a:endParaRPr>
          </a:p>
          <a:p>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16</a:t>
            </a:fld>
            <a:endParaRPr lang="hr-HR"/>
          </a:p>
        </p:txBody>
      </p:sp>
    </p:spTree>
    <p:extLst>
      <p:ext uri="{BB962C8B-B14F-4D97-AF65-F5344CB8AC3E}">
        <p14:creationId xmlns:p14="http://schemas.microsoft.com/office/powerpoint/2010/main" val="1040425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smtClean="0">
                <a:solidFill>
                  <a:schemeClr val="tx1"/>
                </a:solidFill>
                <a:effectLst/>
                <a:latin typeface="+mn-lt"/>
                <a:ea typeface="+mn-ea"/>
                <a:cs typeface="+mn-cs"/>
              </a:rPr>
              <a:t>Kolega u svom elementu. Vidimo spomenuti plošni skener Suprascan II sa mogučnošću brzine skeniranja od 6 sec za predloške A1 formata, na najviše 600dpi rezoluciju,</a:t>
            </a:r>
            <a:r>
              <a:rPr lang="hr-HR" sz="1200" kern="1200" baseline="0" smtClean="0">
                <a:solidFill>
                  <a:schemeClr val="tx1"/>
                </a:solidFill>
                <a:effectLst/>
                <a:latin typeface="+mn-lt"/>
                <a:ea typeface="+mn-ea"/>
                <a:cs typeface="+mn-cs"/>
              </a:rPr>
              <a:t> da ne reklamiramo pretjerano kolege iz Microcopa. </a:t>
            </a:r>
            <a:r>
              <a:rPr lang="en-US" sz="1200" kern="1200" smtClean="0">
                <a:solidFill>
                  <a:schemeClr val="tx1"/>
                </a:solidFill>
                <a:effectLst/>
                <a:latin typeface="+mn-lt"/>
                <a:ea typeface="+mn-ea"/>
                <a:cs typeface="+mn-cs"/>
              </a:rPr>
              <a:t>Ukupno je </a:t>
            </a:r>
            <a:r>
              <a:rPr lang="en-US" sz="1200" kern="1200" err="1" smtClean="0">
                <a:solidFill>
                  <a:schemeClr val="tx1"/>
                </a:solidFill>
                <a:effectLst/>
                <a:latin typeface="+mn-lt"/>
                <a:ea typeface="+mn-ea"/>
                <a:cs typeface="+mn-cs"/>
              </a:rPr>
              <a:t>napravljeno</a:t>
            </a:r>
            <a:r>
              <a:rPr lang="en-US" sz="1200" kern="1200" smtClean="0">
                <a:solidFill>
                  <a:schemeClr val="tx1"/>
                </a:solidFill>
                <a:effectLst/>
                <a:latin typeface="+mn-lt"/>
                <a:ea typeface="+mn-ea"/>
                <a:cs typeface="+mn-cs"/>
              </a:rPr>
              <a:t> 1918 </a:t>
            </a:r>
            <a:r>
              <a:rPr lang="en-US" sz="1200" kern="1200" err="1" smtClean="0">
                <a:solidFill>
                  <a:schemeClr val="tx1"/>
                </a:solidFill>
                <a:effectLst/>
                <a:latin typeface="+mn-lt"/>
                <a:ea typeface="+mn-ea"/>
                <a:cs typeface="+mn-cs"/>
              </a:rPr>
              <a:t>digitalnih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snimaka</a:t>
            </a:r>
            <a:r>
              <a:rPr lang="en-US" sz="1200" kern="1200" smtClean="0">
                <a:solidFill>
                  <a:schemeClr val="tx1"/>
                </a:solidFill>
                <a:effectLst/>
                <a:latin typeface="+mn-lt"/>
                <a:ea typeface="+mn-ea"/>
                <a:cs typeface="+mn-cs"/>
              </a:rPr>
              <a:t> u JPEG (959, </a:t>
            </a:r>
            <a:r>
              <a:rPr lang="en-US" sz="1200" kern="1200" err="1" smtClean="0">
                <a:solidFill>
                  <a:schemeClr val="tx1"/>
                </a:solidFill>
                <a:effectLst/>
                <a:latin typeface="+mn-lt"/>
                <a:ea typeface="+mn-ea"/>
                <a:cs typeface="+mn-cs"/>
              </a:rPr>
              <a:t>nakon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obrade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spajanja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skenova</a:t>
            </a:r>
            <a:r>
              <a:rPr lang="en-US" sz="1200" kern="1200" smtClean="0">
                <a:solidFill>
                  <a:schemeClr val="tx1"/>
                </a:solidFill>
                <a:effectLst/>
                <a:latin typeface="+mn-lt"/>
                <a:ea typeface="+mn-ea"/>
                <a:cs typeface="+mn-cs"/>
              </a:rPr>
              <a:t> 899)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TIFF (959) </a:t>
            </a:r>
            <a:r>
              <a:rPr lang="en-US" sz="1200" kern="1200" err="1" smtClean="0">
                <a:solidFill>
                  <a:schemeClr val="tx1"/>
                </a:solidFill>
                <a:effectLst/>
                <a:latin typeface="+mn-lt"/>
                <a:ea typeface="+mn-ea"/>
                <a:cs typeface="+mn-cs"/>
              </a:rPr>
              <a:t>formatu</a:t>
            </a:r>
            <a:r>
              <a:rPr lang="en-US" sz="1200" kern="1200" smtClean="0">
                <a:solidFill>
                  <a:schemeClr val="tx1"/>
                </a:solidFill>
                <a:effectLst/>
                <a:latin typeface="+mn-lt"/>
                <a:ea typeface="+mn-ea"/>
                <a:cs typeface="+mn-cs"/>
              </a:rPr>
              <a:t>. </a:t>
            </a:r>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17</a:t>
            </a:fld>
            <a:endParaRPr lang="hr-HR"/>
          </a:p>
        </p:txBody>
      </p:sp>
    </p:spTree>
    <p:extLst>
      <p:ext uri="{BB962C8B-B14F-4D97-AF65-F5344CB8AC3E}">
        <p14:creationId xmlns:p14="http://schemas.microsoft.com/office/powerpoint/2010/main" val="548301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sz="1200" kern="1200" err="1" smtClean="0">
                <a:solidFill>
                  <a:schemeClr val="tx1"/>
                </a:solidFill>
                <a:effectLst/>
                <a:latin typeface="+mn-lt"/>
                <a:ea typeface="+mn-ea"/>
                <a:cs typeface="+mn-cs"/>
              </a:rPr>
              <a:t>Kontrola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kvalitete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provjeravanje</a:t>
            </a:r>
            <a:r>
              <a:rPr lang="en-US" sz="1200" kern="1200" smtClean="0">
                <a:solidFill>
                  <a:schemeClr val="tx1"/>
                </a:solidFill>
                <a:effectLst/>
                <a:latin typeface="+mn-lt"/>
                <a:ea typeface="+mn-ea"/>
                <a:cs typeface="+mn-cs"/>
              </a:rPr>
              <a:t> </a:t>
            </a:r>
            <a:r>
              <a:rPr lang="hr-HR" sz="1200" kern="1200" smtClean="0">
                <a:solidFill>
                  <a:schemeClr val="tx1"/>
                </a:solidFill>
                <a:effectLst/>
                <a:latin typeface="+mn-lt"/>
                <a:ea typeface="+mn-ea"/>
                <a:cs typeface="+mn-cs"/>
              </a:rPr>
              <a:t>možebitnih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grešaka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procesu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skeniranja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vršili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vizualnom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procjenom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pregledavanjem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slika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ekranu</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razmjeru</a:t>
            </a:r>
            <a:r>
              <a:rPr lang="en-US" sz="1200" kern="1200" smtClean="0">
                <a:solidFill>
                  <a:schemeClr val="tx1"/>
                </a:solidFill>
                <a:effectLst/>
                <a:latin typeface="+mn-lt"/>
                <a:ea typeface="+mn-ea"/>
                <a:cs typeface="+mn-cs"/>
              </a:rPr>
              <a:t> 1:1 </a:t>
            </a:r>
            <a:r>
              <a:rPr lang="en-US" sz="1200" kern="1200" err="1" smtClean="0">
                <a:solidFill>
                  <a:schemeClr val="tx1"/>
                </a:solidFill>
                <a:effectLst/>
                <a:latin typeface="+mn-lt"/>
                <a:ea typeface="+mn-ea"/>
                <a:cs typeface="+mn-cs"/>
              </a:rPr>
              <a:t>sa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izvornikom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povećavanjem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slike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100% </a:t>
            </a:r>
            <a:r>
              <a:rPr lang="en-US" sz="1200" kern="1200" err="1" smtClean="0">
                <a:solidFill>
                  <a:schemeClr val="tx1"/>
                </a:solidFill>
                <a:effectLst/>
                <a:latin typeface="+mn-lt"/>
                <a:ea typeface="+mn-ea"/>
                <a:cs typeface="+mn-cs"/>
              </a:rPr>
              <a:t>veličinu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izvornika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pregledom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histograma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procjeni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rezolucije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tonalne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reprodukcije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boje</a:t>
            </a:r>
            <a:r>
              <a:rPr lang="en-US" sz="1200" kern="1200" smtClean="0">
                <a:solidFill>
                  <a:schemeClr val="tx1"/>
                </a:solidFill>
                <a:effectLst/>
                <a:latin typeface="+mn-lt"/>
                <a:ea typeface="+mn-ea"/>
                <a:cs typeface="+mn-cs"/>
              </a:rPr>
              <a:t>.</a:t>
            </a:r>
            <a:endParaRPr lang="hr-HR" sz="1200" kern="1200" smtClean="0">
              <a:solidFill>
                <a:schemeClr val="tx1"/>
              </a:solidFill>
              <a:effectLst/>
              <a:latin typeface="+mn-lt"/>
              <a:ea typeface="+mn-ea"/>
              <a:cs typeface="+mn-cs"/>
            </a:endParaRPr>
          </a:p>
          <a:p>
            <a:r>
              <a:rPr lang="en-US" sz="1200" kern="1200" err="1" smtClean="0">
                <a:solidFill>
                  <a:schemeClr val="tx1"/>
                </a:solidFill>
                <a:effectLst/>
                <a:latin typeface="+mn-lt"/>
                <a:ea typeface="+mn-ea"/>
                <a:cs typeface="+mn-cs"/>
              </a:rPr>
              <a:t>Digitalizirane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datoteke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zatim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prolazile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fazu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obrade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označavanja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kojoj</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svakoj</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dodijeljen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broj</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arhivske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jedinice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Uređivanje</a:t>
            </a:r>
            <a:r>
              <a:rPr lang="en-US" sz="1200" kern="1200" smtClean="0">
                <a:solidFill>
                  <a:schemeClr val="tx1"/>
                </a:solidFill>
                <a:effectLst/>
                <a:latin typeface="+mn-lt"/>
                <a:ea typeface="+mn-ea"/>
                <a:cs typeface="+mn-cs"/>
              </a:rPr>
              <a:t> JPEG </a:t>
            </a:r>
            <a:r>
              <a:rPr lang="en-US" sz="1200" kern="1200" err="1" smtClean="0">
                <a:solidFill>
                  <a:schemeClr val="tx1"/>
                </a:solidFill>
                <a:effectLst/>
                <a:latin typeface="+mn-lt"/>
                <a:ea typeface="+mn-ea"/>
                <a:cs typeface="+mn-cs"/>
              </a:rPr>
              <a:t>slika</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vršilo</a:t>
            </a:r>
            <a:r>
              <a:rPr lang="en-US" sz="1200" kern="1200" smtClean="0">
                <a:solidFill>
                  <a:schemeClr val="tx1"/>
                </a:solidFill>
                <a:effectLst/>
                <a:latin typeface="+mn-lt"/>
                <a:ea typeface="+mn-ea"/>
                <a:cs typeface="+mn-cs"/>
              </a:rPr>
              <a:t> u program Adobe Photoshop, a </a:t>
            </a:r>
            <a:r>
              <a:rPr lang="en-US" sz="1200" kern="1200" err="1" smtClean="0">
                <a:solidFill>
                  <a:schemeClr val="tx1"/>
                </a:solidFill>
                <a:effectLst/>
                <a:latin typeface="+mn-lt"/>
                <a:ea typeface="+mn-ea"/>
                <a:cs typeface="+mn-cs"/>
              </a:rPr>
              <a:t>spajanje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više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slika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jednu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pomoću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automatizacijske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funkcije</a:t>
            </a:r>
            <a:r>
              <a:rPr lang="en-US" sz="1200" kern="1200" smtClean="0">
                <a:solidFill>
                  <a:schemeClr val="tx1"/>
                </a:solidFill>
                <a:effectLst/>
                <a:latin typeface="+mn-lt"/>
                <a:ea typeface="+mn-ea"/>
                <a:cs typeface="+mn-cs"/>
              </a:rPr>
              <a:t> “automate/</a:t>
            </a:r>
            <a:r>
              <a:rPr lang="en-US" sz="1200" kern="1200" err="1" smtClean="0">
                <a:solidFill>
                  <a:schemeClr val="tx1"/>
                </a:solidFill>
                <a:effectLst/>
                <a:latin typeface="+mn-lt"/>
                <a:ea typeface="+mn-ea"/>
                <a:cs typeface="+mn-cs"/>
              </a:rPr>
              <a:t>photomerge</a:t>
            </a:r>
            <a:r>
              <a:rPr lang="en-US" sz="1200" kern="1200" smtClean="0">
                <a:solidFill>
                  <a:schemeClr val="tx1"/>
                </a:solidFill>
                <a:effectLst/>
                <a:latin typeface="+mn-lt"/>
                <a:ea typeface="+mn-ea"/>
                <a:cs typeface="+mn-cs"/>
              </a:rPr>
              <a:t>”.</a:t>
            </a:r>
            <a:r>
              <a:rPr lang="hr-HR"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Neobrađena TIFF </a:t>
            </a:r>
            <a:r>
              <a:rPr lang="en-US" sz="1200" kern="1200" err="1" smtClean="0">
                <a:solidFill>
                  <a:schemeClr val="tx1"/>
                </a:solidFill>
                <a:effectLst/>
                <a:latin typeface="+mn-lt"/>
                <a:ea typeface="+mn-ea"/>
                <a:cs typeface="+mn-cs"/>
              </a:rPr>
              <a:t>datoteka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kao</a:t>
            </a:r>
            <a:r>
              <a:rPr lang="en-US" sz="1200" kern="1200" smtClean="0">
                <a:solidFill>
                  <a:schemeClr val="tx1"/>
                </a:solidFill>
                <a:effectLst/>
                <a:latin typeface="+mn-lt"/>
                <a:ea typeface="+mn-ea"/>
                <a:cs typeface="+mn-cs"/>
              </a:rPr>
              <a:t> master </a:t>
            </a:r>
            <a:r>
              <a:rPr lang="en-US" sz="1200" kern="1200" err="1" smtClean="0">
                <a:solidFill>
                  <a:schemeClr val="tx1"/>
                </a:solidFill>
                <a:effectLst/>
                <a:latin typeface="+mn-lt"/>
                <a:ea typeface="+mn-ea"/>
                <a:cs typeface="+mn-cs"/>
              </a:rPr>
              <a:t>snimka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matrica</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zatim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smještala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digitalni</a:t>
            </a:r>
            <a:r>
              <a:rPr lang="en-US" sz="1200" kern="1200" smtClean="0">
                <a:solidFill>
                  <a:schemeClr val="tx1"/>
                </a:solidFill>
                <a:effectLst/>
                <a:latin typeface="+mn-lt"/>
                <a:ea typeface="+mn-ea"/>
                <a:cs typeface="+mn-cs"/>
              </a:rPr>
              <a:t> repozitorij</a:t>
            </a:r>
            <a:r>
              <a:rPr lang="hr-HR" sz="1200" kern="1200" smtClean="0">
                <a:solidFill>
                  <a:schemeClr val="tx1"/>
                </a:solidFill>
                <a:effectLst/>
                <a:latin typeface="+mn-lt"/>
                <a:ea typeface="+mn-ea"/>
                <a:cs typeface="+mn-cs"/>
              </a:rPr>
              <a:t> u sustavu za pohranu podataka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dok</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Photoshopom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obrađene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korisničke</a:t>
            </a:r>
            <a:r>
              <a:rPr lang="en-US" sz="1200" kern="1200" smtClean="0">
                <a:solidFill>
                  <a:schemeClr val="tx1"/>
                </a:solidFill>
                <a:effectLst/>
                <a:latin typeface="+mn-lt"/>
                <a:ea typeface="+mn-ea"/>
                <a:cs typeface="+mn-cs"/>
              </a:rPr>
              <a:t> JPEG </a:t>
            </a:r>
            <a:r>
              <a:rPr lang="en-US" sz="1200" kern="1200" err="1" smtClean="0">
                <a:solidFill>
                  <a:schemeClr val="tx1"/>
                </a:solidFill>
                <a:effectLst/>
                <a:latin typeface="+mn-lt"/>
                <a:ea typeface="+mn-ea"/>
                <a:cs typeface="+mn-cs"/>
              </a:rPr>
              <a:t>kopije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smještale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mrežno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mjesto</a:t>
            </a:r>
            <a:r>
              <a:rPr lang="en-US" sz="1200" kern="1200" smtClean="0">
                <a:solidFill>
                  <a:schemeClr val="tx1"/>
                </a:solidFill>
                <a:effectLst/>
                <a:latin typeface="+mn-lt"/>
                <a:ea typeface="+mn-ea"/>
                <a:cs typeface="+mn-cs"/>
              </a:rPr>
              <a:t> pod </a:t>
            </a:r>
            <a:r>
              <a:rPr lang="en-US" sz="1200" kern="1200" err="1" smtClean="0">
                <a:solidFill>
                  <a:schemeClr val="tx1"/>
                </a:solidFill>
                <a:effectLst/>
                <a:latin typeface="+mn-lt"/>
                <a:ea typeface="+mn-ea"/>
                <a:cs typeface="+mn-cs"/>
              </a:rPr>
              <a:t>nazivom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javno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datotečnom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poslužitelju</a:t>
            </a:r>
            <a:r>
              <a:rPr lang="en-US" sz="1200" kern="1200" smtClean="0">
                <a:solidFill>
                  <a:schemeClr val="tx1"/>
                </a:solidFill>
                <a:effectLst/>
                <a:latin typeface="+mn-lt"/>
                <a:ea typeface="+mn-ea"/>
                <a:cs typeface="+mn-cs"/>
              </a:rPr>
              <a:t> (file </a:t>
            </a:r>
            <a:r>
              <a:rPr lang="en-US" sz="1200" kern="1200" err="1" smtClean="0">
                <a:solidFill>
                  <a:schemeClr val="tx1"/>
                </a:solidFill>
                <a:effectLst/>
                <a:latin typeface="+mn-lt"/>
                <a:ea typeface="+mn-ea"/>
                <a:cs typeface="+mn-cs"/>
              </a:rPr>
              <a:t>serveru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Arhiva</a:t>
            </a:r>
            <a:r>
              <a:rPr lang="en-US" sz="1200" kern="1200" smtClean="0">
                <a:solidFill>
                  <a:schemeClr val="tx1"/>
                </a:solidFill>
                <a:effectLst/>
                <a:latin typeface="+mn-lt"/>
                <a:ea typeface="+mn-ea"/>
                <a:cs typeface="+mn-cs"/>
              </a:rPr>
              <a:t>. </a:t>
            </a:r>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18</a:t>
            </a:fld>
            <a:endParaRPr lang="hr-HR"/>
          </a:p>
        </p:txBody>
      </p:sp>
    </p:spTree>
    <p:extLst>
      <p:ext uri="{BB962C8B-B14F-4D97-AF65-F5344CB8AC3E}">
        <p14:creationId xmlns:p14="http://schemas.microsoft.com/office/powerpoint/2010/main" val="3757504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sz="1200" kern="1200" smtClean="0">
                <a:solidFill>
                  <a:schemeClr val="tx1"/>
                </a:solidFill>
                <a:effectLst/>
                <a:latin typeface="+mn-lt"/>
                <a:ea typeface="+mn-ea"/>
                <a:cs typeface="+mn-cs"/>
              </a:rPr>
              <a:t>D</a:t>
            </a:r>
            <a:r>
              <a:rPr lang="hr-HR" sz="1200" kern="1200" smtClean="0">
                <a:solidFill>
                  <a:schemeClr val="tx1"/>
                </a:solidFill>
                <a:effectLst/>
                <a:latin typeface="+mn-lt"/>
                <a:ea typeface="+mn-ea"/>
                <a:cs typeface="+mn-cs"/>
              </a:rPr>
              <a:t>ASK</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posjeduje</a:t>
            </a:r>
            <a:r>
              <a:rPr lang="en-US" sz="1200" kern="1200" smtClean="0">
                <a:solidFill>
                  <a:schemeClr val="tx1"/>
                </a:solidFill>
                <a:effectLst/>
                <a:latin typeface="+mn-lt"/>
                <a:ea typeface="+mn-ea"/>
                <a:cs typeface="+mn-cs"/>
              </a:rPr>
              <a:t> </a:t>
            </a:r>
            <a:r>
              <a:rPr lang="hr-HR" sz="1200" b="1" kern="1200" baseline="0" smtClean="0">
                <a:solidFill>
                  <a:schemeClr val="tx1"/>
                </a:solidFill>
                <a:effectLst/>
                <a:latin typeface="+mn-lt"/>
                <a:ea typeface="+mn-ea"/>
                <a:cs typeface="+mn-cs"/>
              </a:rPr>
              <a:t>datotečni poslužitelj</a:t>
            </a:r>
            <a:r>
              <a:rPr lang="hr-HR" sz="1200" kern="1200" baseline="0" smtClean="0">
                <a:solidFill>
                  <a:schemeClr val="tx1"/>
                </a:solidFill>
                <a:effectLst/>
                <a:latin typeface="+mn-lt"/>
                <a:ea typeface="+mn-ea"/>
                <a:cs typeface="+mn-cs"/>
              </a:rPr>
              <a:t> (file server) sa </a:t>
            </a:r>
            <a:r>
              <a:rPr lang="en-US" sz="1200" b="1" kern="1200" smtClean="0">
                <a:solidFill>
                  <a:schemeClr val="tx1"/>
                </a:solidFill>
                <a:effectLst/>
                <a:latin typeface="+mn-lt"/>
                <a:ea typeface="+mn-ea"/>
                <a:cs typeface="+mn-cs"/>
              </a:rPr>
              <a:t>diskovni</a:t>
            </a:r>
            <a:r>
              <a:rPr lang="hr-HR" sz="1200" b="1" kern="1200" smtClean="0">
                <a:solidFill>
                  <a:schemeClr val="tx1"/>
                </a:solidFill>
                <a:effectLst/>
                <a:latin typeface="+mn-lt"/>
                <a:ea typeface="+mn-ea"/>
                <a:cs typeface="+mn-cs"/>
              </a:rPr>
              <a:t>m</a:t>
            </a:r>
            <a:r>
              <a:rPr lang="en-US" sz="1200" b="1" kern="1200" smtClean="0">
                <a:solidFill>
                  <a:schemeClr val="tx1"/>
                </a:solidFill>
                <a:effectLst/>
                <a:latin typeface="+mn-lt"/>
                <a:ea typeface="+mn-ea"/>
                <a:cs typeface="+mn-cs"/>
              </a:rPr>
              <a:t> datotečni</a:t>
            </a:r>
            <a:r>
              <a:rPr lang="hr-HR" sz="1200" b="1" kern="1200" smtClean="0">
                <a:solidFill>
                  <a:schemeClr val="tx1"/>
                </a:solidFill>
                <a:effectLst/>
                <a:latin typeface="+mn-lt"/>
                <a:ea typeface="+mn-ea"/>
                <a:cs typeface="+mn-cs"/>
              </a:rPr>
              <a:t>m</a:t>
            </a:r>
            <a:r>
              <a:rPr lang="en-US" sz="1200" b="1" kern="1200" smtClean="0">
                <a:solidFill>
                  <a:schemeClr val="tx1"/>
                </a:solidFill>
                <a:effectLst/>
                <a:latin typeface="+mn-lt"/>
                <a:ea typeface="+mn-ea"/>
                <a:cs typeface="+mn-cs"/>
              </a:rPr>
              <a:t> sustav</a:t>
            </a:r>
            <a:r>
              <a:rPr lang="hr-HR" sz="1200" b="1" kern="1200" smtClean="0">
                <a:solidFill>
                  <a:schemeClr val="tx1"/>
                </a:solidFill>
                <a:effectLst/>
                <a:latin typeface="+mn-lt"/>
                <a:ea typeface="+mn-ea"/>
                <a:cs typeface="+mn-cs"/>
              </a:rPr>
              <a:t>om</a:t>
            </a:r>
            <a:r>
              <a:rPr lang="en-US" sz="1200" b="1" kern="1200" smtClean="0">
                <a:solidFill>
                  <a:schemeClr val="tx1"/>
                </a:solidFill>
                <a:effectLst/>
                <a:latin typeface="+mn-lt"/>
                <a:ea typeface="+mn-ea"/>
                <a:cs typeface="+mn-cs"/>
              </a:rPr>
              <a:t> NTFS </a:t>
            </a:r>
            <a:r>
              <a:rPr lang="en-US" sz="1200" kern="1200" smtClean="0">
                <a:solidFill>
                  <a:schemeClr val="tx1"/>
                </a:solidFill>
                <a:effectLst/>
                <a:latin typeface="+mn-lt"/>
                <a:ea typeface="+mn-ea"/>
                <a:cs typeface="+mn-cs"/>
              </a:rPr>
              <a:t>(New Technology File System) </a:t>
            </a:r>
            <a:r>
              <a:rPr lang="en-US" sz="1200" kern="1200" err="1" smtClean="0">
                <a:solidFill>
                  <a:schemeClr val="tx1"/>
                </a:solidFill>
                <a:effectLst/>
                <a:latin typeface="+mn-lt"/>
                <a:ea typeface="+mn-ea"/>
                <a:cs typeface="+mn-cs"/>
              </a:rPr>
              <a:t>kao</a:t>
            </a:r>
            <a:r>
              <a:rPr lang="en-US" sz="1200" kern="1200" smtClean="0">
                <a:solidFill>
                  <a:schemeClr val="tx1"/>
                </a:solidFill>
                <a:effectLst/>
                <a:latin typeface="+mn-lt"/>
                <a:ea typeface="+mn-ea"/>
                <a:cs typeface="+mn-cs"/>
              </a:rPr>
              <a:t> tip</a:t>
            </a:r>
            <a:r>
              <a:rPr lang="hr-HR" sz="1200" kern="1200" smtClean="0">
                <a:solidFill>
                  <a:schemeClr val="tx1"/>
                </a:solidFill>
                <a:effectLst/>
                <a:latin typeface="+mn-lt"/>
                <a:ea typeface="+mn-ea"/>
                <a:cs typeface="+mn-cs"/>
              </a:rPr>
              <a:t>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pohranjivanja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organiziranja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računalnih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datoteka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upotrebi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višezadaćnim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inačicama</a:t>
            </a:r>
            <a:r>
              <a:rPr lang="en-US" sz="1200" kern="1200" smtClean="0">
                <a:solidFill>
                  <a:schemeClr val="tx1"/>
                </a:solidFill>
                <a:effectLst/>
                <a:latin typeface="+mn-lt"/>
                <a:ea typeface="+mn-ea"/>
                <a:cs typeface="+mn-cs"/>
              </a:rPr>
              <a:t> Microsoft Windows </a:t>
            </a:r>
            <a:r>
              <a:rPr lang="en-US" sz="1200" kern="1200" err="1" smtClean="0">
                <a:solidFill>
                  <a:schemeClr val="tx1"/>
                </a:solidFill>
                <a:effectLst/>
                <a:latin typeface="+mn-lt"/>
                <a:ea typeface="+mn-ea"/>
                <a:cs typeface="+mn-cs"/>
              </a:rPr>
              <a:t>operativnog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sustava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Svojstva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istog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poboljšavanje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sigurnosti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omogućavajući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šifriranje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datoteka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mapa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ograničavanje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pristupa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istima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mogućnost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samooporavka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nasilnom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isključivanju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računala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Zapisi</a:t>
            </a:r>
            <a:r>
              <a:rPr lang="en-US" sz="1200" kern="1200" smtClean="0">
                <a:solidFill>
                  <a:schemeClr val="tx1"/>
                </a:solidFill>
                <a:effectLst/>
                <a:latin typeface="+mn-lt"/>
                <a:ea typeface="+mn-ea"/>
                <a:cs typeface="+mn-cs"/>
              </a:rPr>
              <a:t> o </a:t>
            </a:r>
            <a:r>
              <a:rPr lang="en-US" sz="1200" kern="1200" err="1" smtClean="0">
                <a:solidFill>
                  <a:schemeClr val="tx1"/>
                </a:solidFill>
                <a:effectLst/>
                <a:latin typeface="+mn-lt"/>
                <a:ea typeface="+mn-ea"/>
                <a:cs typeface="+mn-cs"/>
              </a:rPr>
              <a:t>promjenama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tijekom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rada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indeksiraju</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popisuju</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vrst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dnevnika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osnovu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čega</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potom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promjene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upisuju</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datoteke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sprječava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gubitak</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podataka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oštećenje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datotečnog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sustava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tzv</a:t>
            </a:r>
            <a:r>
              <a:rPr lang="en-US" sz="1200" kern="1200" smtClean="0">
                <a:solidFill>
                  <a:schemeClr val="tx1"/>
                </a:solidFill>
                <a:effectLst/>
                <a:latin typeface="+mn-lt"/>
                <a:ea typeface="+mn-ea"/>
                <a:cs typeface="+mn-cs"/>
              </a:rPr>
              <a:t>. „journaling“ </a:t>
            </a:r>
            <a:r>
              <a:rPr lang="en-US" sz="1200" kern="1200" err="1" smtClean="0">
                <a:solidFill>
                  <a:schemeClr val="tx1"/>
                </a:solidFill>
                <a:effectLst/>
                <a:latin typeface="+mn-lt"/>
                <a:ea typeface="+mn-ea"/>
                <a:cs typeface="+mn-cs"/>
              </a:rPr>
              <a:t>sustav</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Mrežni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pogon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datotečnog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sustava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podijeljen</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tri </a:t>
            </a:r>
            <a:r>
              <a:rPr lang="en-US" sz="1200" kern="1200" err="1" smtClean="0">
                <a:solidFill>
                  <a:schemeClr val="tx1"/>
                </a:solidFill>
                <a:effectLst/>
                <a:latin typeface="+mn-lt"/>
                <a:ea typeface="+mn-ea"/>
                <a:cs typeface="+mn-cs"/>
              </a:rPr>
              <a:t>glavna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mrežna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mjesta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zapremninom</a:t>
            </a:r>
            <a:r>
              <a:rPr lang="en-US" sz="1200" kern="1200" smtClean="0">
                <a:solidFill>
                  <a:schemeClr val="tx1"/>
                </a:solidFill>
                <a:effectLst/>
                <a:latin typeface="+mn-lt"/>
                <a:ea typeface="+mn-ea"/>
                <a:cs typeface="+mn-cs"/>
              </a:rPr>
              <a:t> 500 GB </a:t>
            </a:r>
            <a:r>
              <a:rPr lang="en-US" sz="1200" kern="1200" err="1" smtClean="0">
                <a:solidFill>
                  <a:schemeClr val="tx1"/>
                </a:solidFill>
                <a:effectLst/>
                <a:latin typeface="+mn-lt"/>
                <a:ea typeface="+mn-ea"/>
                <a:cs typeface="+mn-cs"/>
              </a:rPr>
              <a:t>po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mjestu</a:t>
            </a:r>
            <a:r>
              <a:rPr lang="en-US" sz="1200" kern="1200" smtClean="0">
                <a:solidFill>
                  <a:schemeClr val="tx1"/>
                </a:solidFill>
                <a:effectLst/>
                <a:latin typeface="+mn-lt"/>
                <a:ea typeface="+mn-ea"/>
                <a:cs typeface="+mn-cs"/>
              </a:rPr>
              <a:t>): KORISNICI - </a:t>
            </a:r>
            <a:r>
              <a:rPr lang="en-US" sz="1200" kern="1200" err="1" smtClean="0">
                <a:solidFill>
                  <a:schemeClr val="tx1"/>
                </a:solidFill>
                <a:effectLst/>
                <a:latin typeface="+mn-lt"/>
                <a:ea typeface="+mn-ea"/>
                <a:cs typeface="+mn-cs"/>
              </a:rPr>
              <a:t>namijenjen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kao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spremišni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prostor</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administrativno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stručno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osoblje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mjesto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internu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razmjenu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datoteka</a:t>
            </a:r>
            <a:r>
              <a:rPr lang="en-US" sz="1200" kern="1200" smtClean="0">
                <a:solidFill>
                  <a:schemeClr val="tx1"/>
                </a:solidFill>
                <a:effectLst/>
                <a:latin typeface="+mn-lt"/>
                <a:ea typeface="+mn-ea"/>
                <a:cs typeface="+mn-cs"/>
              </a:rPr>
              <a:t>; DAS – </a:t>
            </a:r>
            <a:r>
              <a:rPr lang="en-US" sz="1200" kern="1200" err="1" smtClean="0">
                <a:solidFill>
                  <a:schemeClr val="tx1"/>
                </a:solidFill>
                <a:effectLst/>
                <a:latin typeface="+mn-lt"/>
                <a:ea typeface="+mn-ea"/>
                <a:cs typeface="+mn-cs"/>
              </a:rPr>
              <a:t>zajedničko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mrežno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mjesto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služi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razmjenu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općih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zakonskih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informativnih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podataka</a:t>
            </a:r>
            <a:r>
              <a:rPr lang="en-US" sz="1200" kern="1200" smtClean="0">
                <a:solidFill>
                  <a:schemeClr val="tx1"/>
                </a:solidFill>
                <a:effectLst/>
                <a:latin typeface="+mn-lt"/>
                <a:ea typeface="+mn-ea"/>
                <a:cs typeface="+mn-cs"/>
              </a:rPr>
              <a:t> o </a:t>
            </a:r>
            <a:r>
              <a:rPr lang="en-US" sz="1200" kern="1200" err="1" smtClean="0">
                <a:solidFill>
                  <a:schemeClr val="tx1"/>
                </a:solidFill>
                <a:effectLst/>
                <a:latin typeface="+mn-lt"/>
                <a:ea typeface="+mn-ea"/>
                <a:cs typeface="+mn-cs"/>
              </a:rPr>
              <a:t>djelovanju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pojedinih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odjela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mrežno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mjesto</a:t>
            </a:r>
            <a:r>
              <a:rPr lang="en-US" sz="1200" kern="1200" smtClean="0">
                <a:solidFill>
                  <a:schemeClr val="tx1"/>
                </a:solidFill>
                <a:effectLst/>
                <a:latin typeface="+mn-lt"/>
                <a:ea typeface="+mn-ea"/>
                <a:cs typeface="+mn-cs"/>
              </a:rPr>
              <a:t> JAVNO </a:t>
            </a:r>
            <a:r>
              <a:rPr lang="en-US" sz="1200" kern="1200" err="1" smtClean="0">
                <a:solidFill>
                  <a:schemeClr val="tx1"/>
                </a:solidFill>
                <a:effectLst/>
                <a:latin typeface="+mn-lt"/>
                <a:ea typeface="+mn-ea"/>
                <a:cs typeface="+mn-cs"/>
              </a:rPr>
              <a:t>koje</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namijenjeno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korisnicima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istraživačima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strankama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Čitaonici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pružanje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uvida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odabranog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gradiva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korisničkih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kopija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Ovo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mrežno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mjesto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stavljenu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opciju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zaštite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zabranu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uređivanja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kopiranja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prikazanog</a:t>
            </a:r>
            <a:r>
              <a:rPr lang="en-US" sz="1200" kern="1200" smtClean="0">
                <a:solidFill>
                  <a:schemeClr val="tx1"/>
                </a:solidFill>
                <a:effectLst/>
                <a:latin typeface="+mn-lt"/>
                <a:ea typeface="+mn-ea"/>
                <a:cs typeface="+mn-cs"/>
              </a:rPr>
              <a:t> sadržaja.</a:t>
            </a:r>
            <a:r>
              <a:rPr lang="hr-HR"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U </a:t>
            </a:r>
            <a:r>
              <a:rPr lang="en-US" sz="1200" kern="1200" err="1" smtClean="0">
                <a:solidFill>
                  <a:schemeClr val="tx1"/>
                </a:solidFill>
                <a:effectLst/>
                <a:latin typeface="+mn-lt"/>
                <a:ea typeface="+mn-ea"/>
                <a:cs typeface="+mn-cs"/>
              </a:rPr>
              <a:t>sklopu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ovog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datotečnog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poslužitelja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instaliran</a:t>
            </a:r>
            <a:r>
              <a:rPr lang="en-US" sz="1200" kern="1200" smtClean="0">
                <a:solidFill>
                  <a:schemeClr val="tx1"/>
                </a:solidFill>
                <a:effectLst/>
                <a:latin typeface="+mn-lt"/>
                <a:ea typeface="+mn-ea"/>
                <a:cs typeface="+mn-cs"/>
              </a:rPr>
              <a:t> je </a:t>
            </a:r>
            <a:r>
              <a:rPr lang="en-US" sz="1200" b="1" kern="1200" err="1" smtClean="0">
                <a:solidFill>
                  <a:schemeClr val="tx1"/>
                </a:solidFill>
                <a:effectLst/>
                <a:latin typeface="+mn-lt"/>
                <a:ea typeface="+mn-ea"/>
                <a:cs typeface="+mn-cs"/>
              </a:rPr>
              <a:t>sustav</a:t>
            </a:r>
            <a:r>
              <a:rPr lang="en-US" sz="1200" b="1" kern="1200" smtClean="0">
                <a:solidFill>
                  <a:schemeClr val="tx1"/>
                </a:solidFill>
                <a:effectLst/>
                <a:latin typeface="+mn-lt"/>
                <a:ea typeface="+mn-ea"/>
                <a:cs typeface="+mn-cs"/>
              </a:rPr>
              <a:t> </a:t>
            </a:r>
            <a:r>
              <a:rPr lang="en-US" sz="1200" b="1" kern="1200" err="1" smtClean="0">
                <a:solidFill>
                  <a:schemeClr val="tx1"/>
                </a:solidFill>
                <a:effectLst/>
                <a:latin typeface="+mn-lt"/>
                <a:ea typeface="+mn-ea"/>
                <a:cs typeface="+mn-cs"/>
              </a:rPr>
              <a:t>pohrane</a:t>
            </a:r>
            <a:r>
              <a:rPr lang="en-US" sz="1200" b="1" kern="1200" smtClean="0">
                <a:solidFill>
                  <a:schemeClr val="tx1"/>
                </a:solidFill>
                <a:effectLst/>
                <a:latin typeface="+mn-lt"/>
                <a:ea typeface="+mn-ea"/>
                <a:cs typeface="+mn-cs"/>
              </a:rPr>
              <a:t> </a:t>
            </a:r>
            <a:r>
              <a:rPr lang="en-US" sz="1200" b="1" kern="1200" err="1" smtClean="0">
                <a:solidFill>
                  <a:schemeClr val="tx1"/>
                </a:solidFill>
                <a:effectLst/>
                <a:latin typeface="+mn-lt"/>
                <a:ea typeface="+mn-ea"/>
                <a:cs typeface="+mn-cs"/>
              </a:rPr>
              <a:t>podataka</a:t>
            </a:r>
            <a:r>
              <a:rPr lang="en-US" sz="1200" b="1"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Dell Storage SCv2000 </a:t>
            </a:r>
            <a:r>
              <a:rPr lang="en-US" sz="1200" kern="1200" err="1" smtClean="0">
                <a:solidFill>
                  <a:schemeClr val="tx1"/>
                </a:solidFill>
                <a:effectLst/>
                <a:latin typeface="+mn-lt"/>
                <a:ea typeface="+mn-ea"/>
                <a:cs typeface="+mn-cs"/>
              </a:rPr>
              <a:t>kao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zasebno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računalo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koje</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sastoji</a:t>
            </a:r>
            <a:r>
              <a:rPr lang="en-US" sz="1200" kern="1200" smtClean="0">
                <a:solidFill>
                  <a:schemeClr val="tx1"/>
                </a:solidFill>
                <a:effectLst/>
                <a:latin typeface="+mn-lt"/>
                <a:ea typeface="+mn-ea"/>
                <a:cs typeface="+mn-cs"/>
              </a:rPr>
              <a:t> od </a:t>
            </a:r>
            <a:r>
              <a:rPr lang="en-US" sz="1200" kern="1200" err="1" smtClean="0">
                <a:solidFill>
                  <a:schemeClr val="tx1"/>
                </a:solidFill>
                <a:effectLst/>
                <a:latin typeface="+mn-lt"/>
                <a:ea typeface="+mn-ea"/>
                <a:cs typeface="+mn-cs"/>
              </a:rPr>
              <a:t>dvije</a:t>
            </a:r>
            <a:r>
              <a:rPr lang="en-US" sz="1200" kern="1200" smtClean="0">
                <a:solidFill>
                  <a:schemeClr val="tx1"/>
                </a:solidFill>
                <a:effectLst/>
                <a:latin typeface="+mn-lt"/>
                <a:ea typeface="+mn-ea"/>
                <a:cs typeface="+mn-cs"/>
              </a:rPr>
              <a:t> disk </a:t>
            </a:r>
            <a:r>
              <a:rPr lang="en-US" sz="1200" kern="1200" err="1" smtClean="0">
                <a:solidFill>
                  <a:schemeClr val="tx1"/>
                </a:solidFill>
                <a:effectLst/>
                <a:latin typeface="+mn-lt"/>
                <a:ea typeface="+mn-ea"/>
                <a:cs typeface="+mn-cs"/>
              </a:rPr>
              <a:t>jedinice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što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omogućava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paritetnu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zaštitu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uređaja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podataka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njemu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Ponaša</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po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tzv</a:t>
            </a:r>
            <a:r>
              <a:rPr lang="en-US" sz="1200" kern="1200" smtClean="0">
                <a:solidFill>
                  <a:schemeClr val="tx1"/>
                </a:solidFill>
                <a:effectLst/>
                <a:latin typeface="+mn-lt"/>
                <a:ea typeface="+mn-ea"/>
                <a:cs typeface="+mn-cs"/>
              </a:rPr>
              <a:t>. mirror </a:t>
            </a:r>
            <a:r>
              <a:rPr lang="en-US" sz="1200" kern="1200" err="1" smtClean="0">
                <a:solidFill>
                  <a:schemeClr val="tx1"/>
                </a:solidFill>
                <a:effectLst/>
                <a:latin typeface="+mn-lt"/>
                <a:ea typeface="+mn-ea"/>
                <a:cs typeface="+mn-cs"/>
              </a:rPr>
              <a:t>sistemu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radi</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automatska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kopija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podataka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originalnog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izvora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datoteka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drugi</a:t>
            </a:r>
            <a:r>
              <a:rPr lang="en-US" sz="1200" kern="1200" smtClean="0">
                <a:solidFill>
                  <a:schemeClr val="tx1"/>
                </a:solidFill>
                <a:effectLst/>
                <a:latin typeface="+mn-lt"/>
                <a:ea typeface="+mn-ea"/>
                <a:cs typeface="+mn-cs"/>
              </a:rPr>
              <a:t> disk (back up), </a:t>
            </a:r>
            <a:r>
              <a:rPr lang="en-US" sz="1200" kern="1200" err="1" smtClean="0">
                <a:solidFill>
                  <a:schemeClr val="tx1"/>
                </a:solidFill>
                <a:effectLst/>
                <a:latin typeface="+mn-lt"/>
                <a:ea typeface="+mn-ea"/>
                <a:cs typeface="+mn-cs"/>
              </a:rPr>
              <a:t>što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omogućava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nastavak</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rada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greškama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oštećenjima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diska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gubitka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spremljenog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sadržaja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Ovaj</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sustav</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pohrane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zapremninu</a:t>
            </a:r>
            <a:r>
              <a:rPr lang="en-US" sz="1200" kern="1200" smtClean="0">
                <a:solidFill>
                  <a:schemeClr val="tx1"/>
                </a:solidFill>
                <a:effectLst/>
                <a:latin typeface="+mn-lt"/>
                <a:ea typeface="+mn-ea"/>
                <a:cs typeface="+mn-cs"/>
              </a:rPr>
              <a:t> 16,9 TB </a:t>
            </a:r>
            <a:r>
              <a:rPr lang="en-US" sz="1200" kern="1200" err="1" smtClean="0">
                <a:solidFill>
                  <a:schemeClr val="tx1"/>
                </a:solidFill>
                <a:effectLst/>
                <a:latin typeface="+mn-lt"/>
                <a:ea typeface="+mn-ea"/>
                <a:cs typeface="+mn-cs"/>
              </a:rPr>
              <a:t>sa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mogućnošću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daljnjeg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proširivanja</a:t>
            </a:r>
            <a:r>
              <a:rPr lang="en-US" sz="1200" kern="1200" smtClean="0">
                <a:solidFill>
                  <a:schemeClr val="tx1"/>
                </a:solidFill>
                <a:effectLst/>
                <a:latin typeface="+mn-lt"/>
                <a:ea typeface="+mn-ea"/>
                <a:cs typeface="+mn-cs"/>
              </a:rPr>
              <a:t> (20 TB) </a:t>
            </a:r>
            <a:r>
              <a:rPr lang="en-US" sz="1200" kern="1200" err="1" smtClean="0">
                <a:solidFill>
                  <a:schemeClr val="tx1"/>
                </a:solidFill>
                <a:effectLst/>
                <a:latin typeface="+mn-lt"/>
                <a:ea typeface="+mn-ea"/>
                <a:cs typeface="+mn-cs"/>
              </a:rPr>
              <a:t>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ograničen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pristup</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korisnicima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zaposlenicima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izuzev</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nekoliko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administratora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zaduženih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ubacivanje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datoteka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uređivanje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repozitorija</a:t>
            </a:r>
            <a:r>
              <a:rPr lang="en-US" sz="1200" kern="1200" smtClean="0">
                <a:solidFill>
                  <a:schemeClr val="tx1"/>
                </a:solidFill>
                <a:effectLst/>
                <a:latin typeface="+mn-lt"/>
                <a:ea typeface="+mn-ea"/>
                <a:cs typeface="+mn-cs"/>
              </a:rPr>
              <a:t>). </a:t>
            </a:r>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19</a:t>
            </a:fld>
            <a:endParaRPr lang="hr-HR"/>
          </a:p>
        </p:txBody>
      </p:sp>
    </p:spTree>
    <p:extLst>
      <p:ext uri="{BB962C8B-B14F-4D97-AF65-F5344CB8AC3E}">
        <p14:creationId xmlns:p14="http://schemas.microsoft.com/office/powerpoint/2010/main" val="82459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err="1" smtClean="0">
                <a:solidFill>
                  <a:schemeClr val="tx1"/>
                </a:solidFill>
                <a:effectLst/>
                <a:latin typeface="+mn-lt"/>
                <a:ea typeface="+mn-ea"/>
                <a:cs typeface="+mn-cs"/>
              </a:rPr>
              <a:t>Arhivski</a:t>
            </a:r>
            <a:r>
              <a:rPr lang="en-US" sz="1200" kern="1200" smtClean="0">
                <a:solidFill>
                  <a:schemeClr val="tx1"/>
                </a:solidFill>
                <a:effectLst/>
                <a:latin typeface="+mn-lt"/>
                <a:ea typeface="+mn-ea"/>
                <a:cs typeface="+mn-cs"/>
              </a:rPr>
              <a:t> fond R</a:t>
            </a:r>
            <a:r>
              <a:rPr lang="hr-HR" sz="1200" kern="1200" smtClean="0">
                <a:solidFill>
                  <a:schemeClr val="tx1"/>
                </a:solidFill>
                <a:effectLst/>
                <a:latin typeface="+mn-lt"/>
                <a:ea typeface="+mn-ea"/>
                <a:cs typeface="+mn-cs"/>
              </a:rPr>
              <a:t>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Talionica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Caprag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jedan</a:t>
            </a:r>
            <a:r>
              <a:rPr lang="en-US" sz="1200" kern="1200" smtClean="0">
                <a:solidFill>
                  <a:schemeClr val="tx1"/>
                </a:solidFill>
                <a:effectLst/>
                <a:latin typeface="+mn-lt"/>
                <a:ea typeface="+mn-ea"/>
                <a:cs typeface="+mn-cs"/>
              </a:rPr>
              <a:t> je od </a:t>
            </a:r>
            <a:r>
              <a:rPr lang="en-US" sz="1200" kern="1200" err="1" smtClean="0">
                <a:solidFill>
                  <a:schemeClr val="tx1"/>
                </a:solidFill>
                <a:effectLst/>
                <a:latin typeface="+mn-lt"/>
                <a:ea typeface="+mn-ea"/>
                <a:cs typeface="+mn-cs"/>
              </a:rPr>
              <a:t>značajnijih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gospodarskih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fondova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vlasništvu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Državnog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Sisku</a:t>
            </a:r>
            <a:r>
              <a:rPr lang="en-US" sz="1200" kern="1200" smtClean="0">
                <a:solidFill>
                  <a:schemeClr val="tx1"/>
                </a:solidFill>
                <a:effectLst/>
                <a:latin typeface="+mn-lt"/>
                <a:ea typeface="+mn-ea"/>
                <a:cs typeface="+mn-cs"/>
              </a:rPr>
              <a:t>. Talionica </a:t>
            </a:r>
            <a:r>
              <a:rPr lang="en-US" sz="1200" kern="1200" err="1" smtClean="0">
                <a:solidFill>
                  <a:schemeClr val="tx1"/>
                </a:solidFill>
                <a:effectLst/>
                <a:latin typeface="+mn-lt"/>
                <a:ea typeface="+mn-ea"/>
                <a:cs typeface="+mn-cs"/>
              </a:rPr>
              <a:t>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istaknuto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mjesto</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lokalnoj</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povijesti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grada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Siska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kao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prvi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metalurški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industrijski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pogon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teritoriju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Hrvatske</a:t>
            </a:r>
            <a:r>
              <a:rPr lang="hr-HR" sz="1200" kern="1200" smtClean="0">
                <a:solidFill>
                  <a:schemeClr val="tx1"/>
                </a:solidFill>
                <a:effectLst/>
                <a:latin typeface="+mn-lt"/>
                <a:ea typeface="+mn-ea"/>
                <a:cs typeface="+mn-cs"/>
              </a:rPr>
              <a:t> i kao prednik budućeg industrijskog giganta MK „Željezara Sisak“, koji će promijeniti urbanistički izgled i povijesni značaj samog grada Siska, pretvorivši ga u jedno od većih industrijskih središta bivše Jugoslavije.</a:t>
            </a:r>
            <a:endParaRPr lang="hr-HR" smtClean="0"/>
          </a:p>
          <a:p>
            <a:endParaRPr lang="hr-HR" smtClean="0"/>
          </a:p>
        </p:txBody>
      </p:sp>
      <p:sp>
        <p:nvSpPr>
          <p:cNvPr id="4" name="Rezervirano mjesto broja slajda 3"/>
          <p:cNvSpPr>
            <a:spLocks noGrp="1"/>
          </p:cNvSpPr>
          <p:nvPr>
            <p:ph type="sldNum" sz="quarter" idx="10"/>
          </p:nvPr>
        </p:nvSpPr>
        <p:spPr/>
        <p:txBody>
          <a:bodyPr/>
          <a:lstStyle/>
          <a:p>
            <a:fld id="{B3FD97EF-5B8B-414A-AD3A-10931F50F1F1}" type="slidenum">
              <a:rPr lang="hr-HR" smtClean="0"/>
              <a:t>2</a:t>
            </a:fld>
            <a:endParaRPr lang="hr-HR"/>
          </a:p>
        </p:txBody>
      </p:sp>
    </p:spTree>
    <p:extLst>
      <p:ext uri="{BB962C8B-B14F-4D97-AF65-F5344CB8AC3E}">
        <p14:creationId xmlns:p14="http://schemas.microsoft.com/office/powerpoint/2010/main" val="1087557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sz="1200" kern="1200" err="1" smtClean="0">
                <a:solidFill>
                  <a:schemeClr val="tx1"/>
                </a:solidFill>
                <a:effectLst/>
                <a:latin typeface="+mn-lt"/>
                <a:ea typeface="+mn-ea"/>
                <a:cs typeface="+mn-cs"/>
              </a:rPr>
              <a:t>Nakon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odrađenih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faza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digitalizacije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možemo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reći</a:t>
            </a:r>
            <a:r>
              <a:rPr lang="en-US" sz="1200" kern="1200" smtClean="0">
                <a:solidFill>
                  <a:schemeClr val="tx1"/>
                </a:solidFill>
                <a:effectLst/>
                <a:latin typeface="+mn-lt"/>
                <a:ea typeface="+mn-ea"/>
                <a:cs typeface="+mn-cs"/>
              </a:rPr>
              <a:t> da je </a:t>
            </a:r>
            <a:r>
              <a:rPr lang="en-US" sz="1200" kern="1200" err="1" smtClean="0">
                <a:solidFill>
                  <a:schemeClr val="tx1"/>
                </a:solidFill>
                <a:effectLst/>
                <a:latin typeface="+mn-lt"/>
                <a:ea typeface="+mn-ea"/>
                <a:cs typeface="+mn-cs"/>
              </a:rPr>
              <a:t>glavni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cilj</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samog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projekta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očuvanje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zaštita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izvornog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arhivskog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gradiva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potpunosti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uspio</a:t>
            </a:r>
            <a:r>
              <a:rPr lang="en-US" sz="1200" kern="1200" smtClean="0">
                <a:solidFill>
                  <a:schemeClr val="tx1"/>
                </a:solidFill>
                <a:effectLst/>
                <a:latin typeface="+mn-lt"/>
                <a:ea typeface="+mn-ea"/>
                <a:cs typeface="+mn-cs"/>
              </a:rPr>
              <a:t>. Master </a:t>
            </a:r>
            <a:r>
              <a:rPr lang="en-US" sz="1200" kern="1200" err="1" smtClean="0">
                <a:solidFill>
                  <a:schemeClr val="tx1"/>
                </a:solidFill>
                <a:effectLst/>
                <a:latin typeface="+mn-lt"/>
                <a:ea typeface="+mn-ea"/>
                <a:cs typeface="+mn-cs"/>
              </a:rPr>
              <a:t>snimke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ovom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slučaju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zamijenile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funkciju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izvornika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Iste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odražavaju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originalnu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sliku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izvornog</a:t>
            </a:r>
            <a:r>
              <a:rPr lang="en-US" sz="1200"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gradiva</a:t>
            </a:r>
            <a:r>
              <a:rPr lang="hr-HR"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te </a:t>
            </a:r>
            <a:r>
              <a:rPr lang="en-US" sz="1200" kern="1200" err="1" smtClean="0">
                <a:solidFill>
                  <a:schemeClr val="tx1"/>
                </a:solidFill>
                <a:effectLst/>
                <a:latin typeface="+mn-lt"/>
                <a:ea typeface="+mn-ea"/>
                <a:cs typeface="+mn-cs"/>
              </a:rPr>
              <a:t>su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spremljene</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zaseban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repozitorij</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dodatnom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zaštitom</a:t>
            </a:r>
            <a:r>
              <a:rPr lang="en-US" sz="1200" kern="1200" smtClean="0">
                <a:solidFill>
                  <a:schemeClr val="tx1"/>
                </a:solidFill>
                <a:effectLst/>
                <a:latin typeface="+mn-lt"/>
                <a:ea typeface="+mn-ea"/>
                <a:cs typeface="+mn-cs"/>
              </a:rPr>
              <a:t> od </a:t>
            </a:r>
            <a:r>
              <a:rPr lang="en-US" sz="1200" kern="1200" err="1" smtClean="0">
                <a:solidFill>
                  <a:schemeClr val="tx1"/>
                </a:solidFill>
                <a:effectLst/>
                <a:latin typeface="+mn-lt"/>
                <a:ea typeface="+mn-ea"/>
                <a:cs typeface="+mn-cs"/>
              </a:rPr>
              <a:t>gubljenja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podataka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paritetna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zaštita</a:t>
            </a:r>
            <a:r>
              <a:rPr lang="en-US" sz="1200" kern="1200" smtClean="0">
                <a:solidFill>
                  <a:schemeClr val="tx1"/>
                </a:solidFill>
                <a:effectLst/>
                <a:latin typeface="+mn-lt"/>
                <a:ea typeface="+mn-ea"/>
                <a:cs typeface="+mn-cs"/>
              </a:rPr>
              <a:t>) </a:t>
            </a:r>
            <a:r>
              <a:rPr lang="hr-HR" sz="1200" kern="1200" smtClean="0">
                <a:solidFill>
                  <a:schemeClr val="tx1"/>
                </a:solidFill>
                <a:effectLst/>
                <a:latin typeface="+mn-lt"/>
                <a:ea typeface="+mn-ea"/>
                <a:cs typeface="+mn-cs"/>
              </a:rPr>
              <a:t>čime smo </a:t>
            </a:r>
            <a:r>
              <a:rPr lang="en-US" sz="1200" kern="1200" smtClean="0">
                <a:solidFill>
                  <a:schemeClr val="tx1"/>
                </a:solidFill>
                <a:effectLst/>
                <a:latin typeface="+mn-lt"/>
                <a:ea typeface="+mn-ea"/>
                <a:cs typeface="+mn-cs"/>
              </a:rPr>
              <a:t>omogući</a:t>
            </a:r>
            <a:r>
              <a:rPr lang="hr-HR" sz="1200" kern="1200" smtClean="0">
                <a:solidFill>
                  <a:schemeClr val="tx1"/>
                </a:solidFill>
                <a:effectLst/>
                <a:latin typeface="+mn-lt"/>
                <a:ea typeface="+mn-ea"/>
                <a:cs typeface="+mn-cs"/>
              </a:rPr>
              <a:t>l</a:t>
            </a:r>
            <a:r>
              <a:rPr lang="en-US" sz="1200" kern="1200" smtClean="0">
                <a:solidFill>
                  <a:schemeClr val="tx1"/>
                </a:solidFill>
                <a:effectLst/>
                <a:latin typeface="+mn-lt"/>
                <a:ea typeface="+mn-ea"/>
                <a:cs typeface="+mn-cs"/>
              </a:rPr>
              <a:t>i dugotrajnost </a:t>
            </a:r>
            <a:r>
              <a:rPr lang="hr-HR" sz="1200" kern="1200" smtClean="0">
                <a:solidFill>
                  <a:schemeClr val="tx1"/>
                </a:solidFill>
                <a:effectLst/>
                <a:latin typeface="+mn-lt"/>
                <a:ea typeface="+mn-ea"/>
                <a:cs typeface="+mn-cs"/>
              </a:rPr>
              <a:t>i očuvanje </a:t>
            </a:r>
            <a:r>
              <a:rPr lang="en-US" sz="1200" kern="1200" smtClean="0">
                <a:solidFill>
                  <a:schemeClr val="tx1"/>
                </a:solidFill>
                <a:effectLst/>
                <a:latin typeface="+mn-lt"/>
                <a:ea typeface="+mn-ea"/>
                <a:cs typeface="+mn-cs"/>
              </a:rPr>
              <a:t>napravljenih digitalnih zapisa koji ujedno služe kao sigurnosne kopije. </a:t>
            </a:r>
            <a:r>
              <a:rPr lang="en-US" sz="1200" kern="1200" smtClean="0">
                <a:solidFill>
                  <a:schemeClr val="tx1"/>
                </a:solidFill>
                <a:effectLst/>
                <a:latin typeface="+mn-lt"/>
                <a:ea typeface="+mn-ea"/>
                <a:cs typeface="+mn-cs"/>
              </a:rPr>
              <a:t>TIFF format, </a:t>
            </a:r>
            <a:r>
              <a:rPr lang="en-US" sz="1200" kern="1200" err="1" smtClean="0">
                <a:solidFill>
                  <a:schemeClr val="tx1"/>
                </a:solidFill>
                <a:effectLst/>
                <a:latin typeface="+mn-lt"/>
                <a:ea typeface="+mn-ea"/>
                <a:cs typeface="+mn-cs"/>
              </a:rPr>
              <a:t>kao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otvoreni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najčešće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korišteni</a:t>
            </a:r>
            <a:r>
              <a:rPr lang="en-US" sz="1200" kern="1200" smtClean="0">
                <a:solidFill>
                  <a:schemeClr val="tx1"/>
                </a:solidFill>
                <a:effectLst/>
                <a:latin typeface="+mn-lt"/>
                <a:ea typeface="+mn-ea"/>
                <a:cs typeface="+mn-cs"/>
              </a:rPr>
              <a:t> format </a:t>
            </a:r>
            <a:r>
              <a:rPr lang="en-US" sz="1200" kern="1200" err="1" smtClean="0">
                <a:solidFill>
                  <a:schemeClr val="tx1"/>
                </a:solidFill>
                <a:effectLst/>
                <a:latin typeface="+mn-lt"/>
                <a:ea typeface="+mn-ea"/>
                <a:cs typeface="+mn-cs"/>
              </a:rPr>
              <a:t>omogućava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uspješnu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možebitnu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konverziju</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neki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drugi</a:t>
            </a:r>
            <a:r>
              <a:rPr lang="en-US" sz="1200" kern="1200" smtClean="0">
                <a:solidFill>
                  <a:schemeClr val="tx1"/>
                </a:solidFill>
                <a:effectLst/>
                <a:latin typeface="+mn-lt"/>
                <a:ea typeface="+mn-ea"/>
                <a:cs typeface="+mn-cs"/>
              </a:rPr>
              <a:t> format bez </a:t>
            </a:r>
            <a:r>
              <a:rPr lang="en-US" sz="1200" kern="1200" err="1" smtClean="0">
                <a:solidFill>
                  <a:schemeClr val="tx1"/>
                </a:solidFill>
                <a:effectLst/>
                <a:latin typeface="+mn-lt"/>
                <a:ea typeface="+mn-ea"/>
                <a:cs typeface="+mn-cs"/>
              </a:rPr>
              <a:t>gubitka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razlučivosti</a:t>
            </a:r>
            <a:r>
              <a:rPr lang="en-US" sz="1200" kern="1200" smtClean="0">
                <a:solidFill>
                  <a:schemeClr val="tx1"/>
                </a:solidFill>
                <a:effectLst/>
                <a:latin typeface="+mn-lt"/>
                <a:ea typeface="+mn-ea"/>
                <a:cs typeface="+mn-cs"/>
              </a:rPr>
              <a:t> same </a:t>
            </a:r>
            <a:r>
              <a:rPr lang="en-US" sz="1200" kern="1200" err="1" smtClean="0">
                <a:solidFill>
                  <a:schemeClr val="tx1"/>
                </a:solidFill>
                <a:effectLst/>
                <a:latin typeface="+mn-lt"/>
                <a:ea typeface="+mn-ea"/>
                <a:cs typeface="+mn-cs"/>
              </a:rPr>
              <a:t>slike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omogućuje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pravljenje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izvedenih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slika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korisničkih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kopija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potrebi</a:t>
            </a:r>
            <a:r>
              <a:rPr lang="en-US" sz="1200" kern="1200" smtClean="0">
                <a:solidFill>
                  <a:schemeClr val="tx1"/>
                </a:solidFill>
                <a:effectLst/>
                <a:latin typeface="+mn-lt"/>
                <a:ea typeface="+mn-ea"/>
                <a:cs typeface="+mn-cs"/>
              </a:rPr>
              <a:t>. </a:t>
            </a:r>
            <a:r>
              <a:rPr lang="hr-HR" sz="1200" kern="1200" smtClean="0">
                <a:solidFill>
                  <a:schemeClr val="tx1"/>
                </a:solidFill>
                <a:effectLst/>
                <a:latin typeface="+mn-lt"/>
                <a:ea typeface="+mn-ea"/>
                <a:cs typeface="+mn-cs"/>
              </a:rPr>
              <a:t>Potrebu za izvornikom smo eliminirali i funkcijom</a:t>
            </a:r>
            <a:r>
              <a:rPr lang="hr-HR" sz="1200" kern="1200" baseline="0" smtClean="0">
                <a:solidFill>
                  <a:schemeClr val="tx1"/>
                </a:solidFill>
                <a:effectLst/>
                <a:latin typeface="+mn-lt"/>
                <a:ea typeface="+mn-ea"/>
                <a:cs typeface="+mn-cs"/>
              </a:rPr>
              <a:t> hiperveze ili poveznice, kojom dajemo gradivo na uvid korisniku u Čitaonici Arhiva. </a:t>
            </a:r>
            <a:r>
              <a:rPr lang="en-US" sz="1200" kern="1200" smtClean="0">
                <a:solidFill>
                  <a:schemeClr val="tx1"/>
                </a:solidFill>
                <a:effectLst/>
                <a:latin typeface="+mn-lt"/>
                <a:ea typeface="+mn-ea"/>
                <a:cs typeface="+mn-cs"/>
              </a:rPr>
              <a:t>Ovime </a:t>
            </a:r>
            <a:r>
              <a:rPr lang="en-US" sz="1200" kern="1200" err="1" smtClean="0">
                <a:solidFill>
                  <a:schemeClr val="tx1"/>
                </a:solidFill>
                <a:effectLst/>
                <a:latin typeface="+mn-lt"/>
                <a:ea typeface="+mn-ea"/>
                <a:cs typeface="+mn-cs"/>
              </a:rPr>
              <a:t>smo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uspjeli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sačuvati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izvorne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papiru</a:t>
            </a:r>
            <a:r>
              <a:rPr lang="en-US" sz="1200" kern="1200" smtClean="0">
                <a:solidFill>
                  <a:schemeClr val="tx1"/>
                </a:solidFill>
                <a:effectLst/>
                <a:latin typeface="+mn-lt"/>
                <a:ea typeface="+mn-ea"/>
                <a:cs typeface="+mn-cs"/>
              </a:rPr>
              <a:t> od </a:t>
            </a:r>
            <a:r>
              <a:rPr lang="en-US" sz="1200" kern="1200" err="1" smtClean="0">
                <a:solidFill>
                  <a:schemeClr val="tx1"/>
                </a:solidFill>
                <a:effectLst/>
                <a:latin typeface="+mn-lt"/>
                <a:ea typeface="+mn-ea"/>
                <a:cs typeface="+mn-cs"/>
              </a:rPr>
              <a:t>oštećenja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neizbježno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nastaju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prilikom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učestalog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rukovanja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a:t>
            </a:r>
            <a:r>
              <a:rPr lang="en-US" sz="1200"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gradivom. </a:t>
            </a:r>
            <a:endParaRPr lang="hr-HR" sz="1200" kern="1200" smtClean="0">
              <a:solidFill>
                <a:schemeClr val="tx1"/>
              </a:solidFill>
              <a:effectLst/>
              <a:latin typeface="+mn-lt"/>
              <a:ea typeface="+mn-ea"/>
              <a:cs typeface="+mn-cs"/>
            </a:endParaRPr>
          </a:p>
          <a:p>
            <a:r>
              <a:rPr lang="en-US" sz="1200" kern="1200" err="1" smtClean="0">
                <a:solidFill>
                  <a:schemeClr val="tx1"/>
                </a:solidFill>
                <a:effectLst/>
                <a:latin typeface="+mn-lt"/>
                <a:ea typeface="+mn-ea"/>
                <a:cs typeface="+mn-cs"/>
              </a:rPr>
              <a:t>Evidencijsku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informacijsku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vrijednost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gradiva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projektne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dokumentacije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Talionice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Caprag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poboljšali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izradom</a:t>
            </a:r>
            <a:r>
              <a:rPr lang="en-US" sz="1200"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elektroničkog </a:t>
            </a:r>
            <a:r>
              <a:rPr lang="en-US" sz="1200" kern="1200" err="1" smtClean="0">
                <a:solidFill>
                  <a:schemeClr val="tx1"/>
                </a:solidFill>
                <a:effectLst/>
                <a:latin typeface="+mn-lt"/>
                <a:ea typeface="+mn-ea"/>
                <a:cs typeface="+mn-cs"/>
              </a:rPr>
              <a:t>analitičkog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popisa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kao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pomoćnog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obavijesnog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pomagala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korisnike</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Čitaonici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samo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stručno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osoblje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Prilagodljiva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efikasna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funkcija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pretraživanja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programu</a:t>
            </a:r>
            <a:r>
              <a:rPr lang="en-US" sz="1200" kern="1200" smtClean="0">
                <a:solidFill>
                  <a:schemeClr val="tx1"/>
                </a:solidFill>
                <a:effectLst/>
                <a:latin typeface="+mn-lt"/>
                <a:ea typeface="+mn-ea"/>
                <a:cs typeface="+mn-cs"/>
              </a:rPr>
              <a:t> Excel je </a:t>
            </a:r>
            <a:r>
              <a:rPr lang="en-US" sz="1200" kern="1200" err="1" smtClean="0">
                <a:solidFill>
                  <a:schemeClr val="tx1"/>
                </a:solidFill>
                <a:effectLst/>
                <a:latin typeface="+mn-lt"/>
                <a:ea typeface="+mn-ea"/>
                <a:cs typeface="+mn-cs"/>
              </a:rPr>
              <a:t>jedna</a:t>
            </a:r>
            <a:r>
              <a:rPr lang="en-US" sz="1200" kern="1200" smtClean="0">
                <a:solidFill>
                  <a:schemeClr val="tx1"/>
                </a:solidFill>
                <a:effectLst/>
                <a:latin typeface="+mn-lt"/>
                <a:ea typeface="+mn-ea"/>
                <a:cs typeface="+mn-cs"/>
              </a:rPr>
              <a:t> od </a:t>
            </a:r>
            <a:r>
              <a:rPr lang="en-US" sz="1200" kern="1200" err="1" smtClean="0">
                <a:solidFill>
                  <a:schemeClr val="tx1"/>
                </a:solidFill>
                <a:effectLst/>
                <a:latin typeface="+mn-lt"/>
                <a:ea typeface="+mn-ea"/>
                <a:cs typeface="+mn-cs"/>
              </a:rPr>
              <a:t>značajki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zašto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smo</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odlučili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ovaj</a:t>
            </a:r>
            <a:r>
              <a:rPr lang="en-US" sz="1200" kern="1200" smtClean="0">
                <a:solidFill>
                  <a:schemeClr val="tx1"/>
                </a:solidFill>
                <a:effectLst/>
                <a:latin typeface="+mn-lt"/>
                <a:ea typeface="+mn-ea"/>
                <a:cs typeface="+mn-cs"/>
              </a:rPr>
              <a:t> program </a:t>
            </a:r>
            <a:r>
              <a:rPr lang="en-US" sz="1200" kern="1200" err="1" smtClean="0">
                <a:solidFill>
                  <a:schemeClr val="tx1"/>
                </a:solidFill>
                <a:effectLst/>
                <a:latin typeface="+mn-lt"/>
                <a:ea typeface="+mn-ea"/>
                <a:cs typeface="+mn-cs"/>
              </a:rPr>
              <a:t>kao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bazu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ovo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obavijesno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pomagalo</a:t>
            </a:r>
            <a:r>
              <a:rPr lang="en-US" sz="1200" kern="1200" smtClean="0">
                <a:solidFill>
                  <a:schemeClr val="tx1"/>
                </a:solidFill>
                <a:effectLst/>
                <a:latin typeface="+mn-lt"/>
                <a:ea typeface="+mn-ea"/>
                <a:cs typeface="+mn-cs"/>
              </a:rPr>
              <a:t>. </a:t>
            </a:r>
            <a:r>
              <a:rPr lang="hr-HR" sz="1200" kern="1200" smtClean="0">
                <a:solidFill>
                  <a:schemeClr val="tx1"/>
                </a:solidFill>
                <a:effectLst/>
                <a:latin typeface="+mn-lt"/>
                <a:ea typeface="+mn-ea"/>
                <a:cs typeface="+mn-cs"/>
              </a:rPr>
              <a:t>Činjenica </a:t>
            </a:r>
            <a:r>
              <a:rPr lang="hr-HR" sz="1200" kern="1200" smtClean="0">
                <a:solidFill>
                  <a:schemeClr val="tx1"/>
                </a:solidFill>
                <a:effectLst/>
                <a:latin typeface="+mn-lt"/>
                <a:ea typeface="+mn-ea"/>
                <a:cs typeface="+mn-cs"/>
              </a:rPr>
              <a:t>da je</a:t>
            </a:r>
            <a:r>
              <a:rPr lang="hr-HR" sz="1200" kern="1200" baseline="0" smtClean="0">
                <a:solidFill>
                  <a:schemeClr val="tx1"/>
                </a:solidFill>
                <a:effectLst/>
                <a:latin typeface="+mn-lt"/>
                <a:ea typeface="+mn-ea"/>
                <a:cs typeface="+mn-cs"/>
              </a:rPr>
              <a:t> </a:t>
            </a:r>
            <a:r>
              <a:rPr lang="hr-HR" sz="1200" kern="1200" smtClean="0">
                <a:solidFill>
                  <a:schemeClr val="tx1"/>
                </a:solidFill>
                <a:effectLst/>
                <a:latin typeface="+mn-lt"/>
                <a:ea typeface="+mn-ea"/>
                <a:cs typeface="+mn-cs"/>
              </a:rPr>
              <a:t>svaki p</a:t>
            </a:r>
            <a:r>
              <a:rPr lang="en-US" sz="1200" kern="1200" smtClean="0">
                <a:solidFill>
                  <a:schemeClr val="tx1"/>
                </a:solidFill>
                <a:effectLst/>
                <a:latin typeface="+mn-lt"/>
                <a:ea typeface="+mn-ea"/>
                <a:cs typeface="+mn-cs"/>
              </a:rPr>
              <a:t>ojedini </a:t>
            </a:r>
            <a:r>
              <a:rPr lang="en-US" sz="1200" kern="1200" err="1" smtClean="0">
                <a:solidFill>
                  <a:schemeClr val="tx1"/>
                </a:solidFill>
                <a:effectLst/>
                <a:latin typeface="+mn-lt"/>
                <a:ea typeface="+mn-ea"/>
                <a:cs typeface="+mn-cs"/>
              </a:rPr>
              <a:t>nacrt</a:t>
            </a:r>
            <a:r>
              <a:rPr lang="en-US" sz="1200" kern="1200" smtClean="0">
                <a:solidFill>
                  <a:schemeClr val="tx1"/>
                </a:solidFill>
                <a:effectLst/>
                <a:latin typeface="+mn-lt"/>
                <a:ea typeface="+mn-ea"/>
                <a:cs typeface="+mn-cs"/>
              </a:rPr>
              <a:t> opisan </a:t>
            </a:r>
            <a:r>
              <a:rPr lang="en-US" sz="1200" kern="1200" err="1" smtClean="0">
                <a:solidFill>
                  <a:schemeClr val="tx1"/>
                </a:solidFill>
                <a:effectLst/>
                <a:latin typeface="+mn-lt"/>
                <a:ea typeface="+mn-ea"/>
                <a:cs typeface="+mn-cs"/>
              </a:rPr>
              <a:t>opisnim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strukturalnim</a:t>
            </a:r>
            <a:r>
              <a:rPr lang="en-US" sz="1200" kern="1200" smtClean="0">
                <a:solidFill>
                  <a:schemeClr val="tx1"/>
                </a:solidFill>
                <a:effectLst/>
                <a:latin typeface="+mn-lt"/>
                <a:ea typeface="+mn-ea"/>
                <a:cs typeface="+mn-cs"/>
              </a:rPr>
              <a:t>, a </a:t>
            </a:r>
            <a:r>
              <a:rPr lang="en-US" sz="1200" kern="1200" err="1" smtClean="0">
                <a:solidFill>
                  <a:schemeClr val="tx1"/>
                </a:solidFill>
                <a:effectLst/>
                <a:latin typeface="+mn-lt"/>
                <a:ea typeface="+mn-ea"/>
                <a:cs typeface="+mn-cs"/>
              </a:rPr>
              <a:t>njegov</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snimak</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administrativnim</a:t>
            </a:r>
            <a:r>
              <a:rPr lang="en-US" sz="1200" kern="1200" smtClean="0">
                <a:solidFill>
                  <a:schemeClr val="tx1"/>
                </a:solidFill>
                <a:effectLst/>
                <a:latin typeface="+mn-lt"/>
                <a:ea typeface="+mn-ea"/>
                <a:cs typeface="+mn-cs"/>
              </a:rPr>
              <a:t> metapodacima</a:t>
            </a:r>
            <a:r>
              <a:rPr lang="hr-HR" sz="1200" kern="1200" smtClean="0">
                <a:solidFill>
                  <a:schemeClr val="tx1"/>
                </a:solidFill>
                <a:effectLst/>
                <a:latin typeface="+mn-lt"/>
                <a:ea typeface="+mn-ea"/>
                <a:cs typeface="+mn-cs"/>
              </a:rPr>
              <a:t> u lako pretraživoj</a:t>
            </a:r>
            <a:r>
              <a:rPr lang="hr-HR" sz="1200" kern="1200" baseline="0" smtClean="0">
                <a:solidFill>
                  <a:schemeClr val="tx1"/>
                </a:solidFill>
                <a:effectLst/>
                <a:latin typeface="+mn-lt"/>
                <a:ea typeface="+mn-ea"/>
                <a:cs typeface="+mn-cs"/>
              </a:rPr>
              <a:t> bazi podataka, </a:t>
            </a:r>
            <a:r>
              <a:rPr lang="en-US" sz="1200" kern="1200" smtClean="0">
                <a:solidFill>
                  <a:schemeClr val="tx1"/>
                </a:solidFill>
                <a:effectLst/>
                <a:latin typeface="+mn-lt"/>
                <a:ea typeface="+mn-ea"/>
                <a:cs typeface="+mn-cs"/>
              </a:rPr>
              <a:t>otv</a:t>
            </a:r>
            <a:r>
              <a:rPr lang="hr-HR" sz="1200" kern="1200" smtClean="0">
                <a:solidFill>
                  <a:schemeClr val="tx1"/>
                </a:solidFill>
                <a:effectLst/>
                <a:latin typeface="+mn-lt"/>
                <a:ea typeface="+mn-ea"/>
                <a:cs typeface="+mn-cs"/>
              </a:rPr>
              <a:t>araju</a:t>
            </a:r>
            <a:r>
              <a:rPr lang="hr-HR" sz="1200" kern="1200" baseline="0" smtClean="0">
                <a:solidFill>
                  <a:schemeClr val="tx1"/>
                </a:solidFill>
                <a:effectLst/>
                <a:latin typeface="+mn-lt"/>
                <a:ea typeface="+mn-ea"/>
                <a:cs typeface="+mn-cs"/>
              </a:rPr>
              <a:t> nam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mogućnosti</a:t>
            </a:r>
            <a:r>
              <a:rPr lang="en-US" sz="1200" kern="1200" smtClean="0">
                <a:solidFill>
                  <a:schemeClr val="tx1"/>
                </a:solidFill>
                <a:effectLst/>
                <a:latin typeface="+mn-lt"/>
                <a:ea typeface="+mn-ea"/>
                <a:cs typeface="+mn-cs"/>
              </a:rPr>
              <a:t> </a:t>
            </a:r>
            <a:r>
              <a:rPr lang="hr-HR" sz="1200" kern="1200" smtClean="0">
                <a:solidFill>
                  <a:schemeClr val="tx1"/>
                </a:solidFill>
                <a:effectLst/>
                <a:latin typeface="+mn-lt"/>
                <a:ea typeface="+mn-ea"/>
                <a:cs typeface="+mn-cs"/>
              </a:rPr>
              <a:t>poboljšanja </a:t>
            </a:r>
            <a:r>
              <a:rPr lang="en-US" sz="1200" kern="1200" smtClean="0">
                <a:solidFill>
                  <a:schemeClr val="tx1"/>
                </a:solidFill>
                <a:effectLst/>
                <a:latin typeface="+mn-lt"/>
                <a:ea typeface="+mn-ea"/>
                <a:cs typeface="+mn-cs"/>
              </a:rPr>
              <a:t>dostupnosti </a:t>
            </a:r>
            <a:r>
              <a:rPr lang="en-US" sz="1200" kern="1200" err="1" smtClean="0">
                <a:solidFill>
                  <a:schemeClr val="tx1"/>
                </a:solidFill>
                <a:effectLst/>
                <a:latin typeface="+mn-lt"/>
                <a:ea typeface="+mn-ea"/>
                <a:cs typeface="+mn-cs"/>
              </a:rPr>
              <a:t>samog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gradiva</a:t>
            </a:r>
            <a:r>
              <a:rPr lang="en-US" sz="1200" kern="1200" smtClean="0">
                <a:solidFill>
                  <a:schemeClr val="tx1"/>
                </a:solidFill>
                <a:effectLst/>
                <a:latin typeface="+mn-lt"/>
                <a:ea typeface="+mn-ea"/>
                <a:cs typeface="+mn-cs"/>
              </a:rPr>
              <a:t> kroz</a:t>
            </a:r>
            <a:r>
              <a:rPr lang="hr-HR"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objav</a:t>
            </a:r>
            <a:r>
              <a:rPr lang="hr-HR" sz="1200" kern="1200" smtClean="0">
                <a:solidFill>
                  <a:schemeClr val="tx1"/>
                </a:solidFill>
                <a:effectLst/>
                <a:latin typeface="+mn-lt"/>
                <a:ea typeface="+mn-ea"/>
                <a:cs typeface="+mn-cs"/>
              </a:rPr>
              <a:t>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sadržaja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web </a:t>
            </a:r>
            <a:r>
              <a:rPr lang="en-US" sz="1200" kern="1200" err="1" smtClean="0">
                <a:solidFill>
                  <a:schemeClr val="tx1"/>
                </a:solidFill>
                <a:effectLst/>
                <a:latin typeface="+mn-lt"/>
                <a:ea typeface="+mn-ea"/>
                <a:cs typeface="+mn-cs"/>
              </a:rPr>
              <a:t>ili</a:t>
            </a:r>
            <a:r>
              <a:rPr lang="en-US" sz="1200" kern="1200" smtClean="0">
                <a:solidFill>
                  <a:schemeClr val="tx1"/>
                </a:solidFill>
                <a:effectLst/>
                <a:latin typeface="+mn-lt"/>
                <a:ea typeface="+mn-ea"/>
                <a:cs typeface="+mn-cs"/>
              </a:rPr>
              <a:t> Facebook </a:t>
            </a:r>
            <a:r>
              <a:rPr lang="en-US" sz="1200" kern="1200" err="1" smtClean="0">
                <a:solidFill>
                  <a:schemeClr val="tx1"/>
                </a:solidFill>
                <a:effectLst/>
                <a:latin typeface="+mn-lt"/>
                <a:ea typeface="+mn-ea"/>
                <a:cs typeface="+mn-cs"/>
              </a:rPr>
              <a:t>stranici</a:t>
            </a:r>
            <a:r>
              <a:rPr lang="en-US" sz="1200" kern="1200" smtClean="0">
                <a:solidFill>
                  <a:schemeClr val="tx1"/>
                </a:solidFill>
                <a:effectLst/>
                <a:latin typeface="+mn-lt"/>
                <a:ea typeface="+mn-ea"/>
                <a:cs typeface="+mn-cs"/>
              </a:rPr>
              <a:t> D</a:t>
            </a:r>
            <a:r>
              <a:rPr lang="hr-HR" sz="1200" kern="1200" smtClean="0">
                <a:solidFill>
                  <a:schemeClr val="tx1"/>
                </a:solidFill>
                <a:effectLst/>
                <a:latin typeface="+mn-lt"/>
                <a:ea typeface="+mn-ea"/>
                <a:cs typeface="+mn-cs"/>
              </a:rPr>
              <a:t>ASK-a,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objavu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lokalnoj</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mreži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brže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rješavanje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zahtjeva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stranaka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Također</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omogućilo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nam</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stvaranje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novih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proizvoda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usluga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mogućnosti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nakladništva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kroz</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možebitnu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objavu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publikacija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proširenje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usluga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korisnicima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kroz</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recimo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tiskanje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zahtjev</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mogućnost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povezivanja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različitih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vrsta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građe</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multimedijalne</a:t>
            </a:r>
            <a:r>
              <a:rPr lang="en-US" sz="1200" kern="1200" smtClean="0">
                <a:solidFill>
                  <a:schemeClr val="tx1"/>
                </a:solidFill>
                <a:effectLst/>
                <a:latin typeface="+mn-lt"/>
                <a:ea typeface="+mn-ea"/>
                <a:cs typeface="+mn-cs"/>
              </a:rPr>
              <a:t> zbirke</a:t>
            </a:r>
            <a:r>
              <a:rPr lang="hr-HR" sz="1200" kern="1200" baseline="0" smtClean="0">
                <a:solidFill>
                  <a:schemeClr val="tx1"/>
                </a:solidFill>
                <a:effectLst/>
                <a:latin typeface="+mn-lt"/>
                <a:ea typeface="+mn-ea"/>
                <a:cs typeface="+mn-cs"/>
              </a:rPr>
              <a:t> 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postavljanje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virtualnih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izložbi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kvalitetniju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suradnju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drugim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ustanovama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itd</a:t>
            </a:r>
            <a:r>
              <a:rPr lang="en-US" sz="1200" kern="1200" smtClean="0">
                <a:solidFill>
                  <a:schemeClr val="tx1"/>
                </a:solidFill>
                <a:effectLst/>
                <a:latin typeface="+mn-lt"/>
                <a:ea typeface="+mn-ea"/>
                <a:cs typeface="+mn-cs"/>
              </a:rPr>
              <a:t>. </a:t>
            </a:r>
            <a:endParaRPr lang="hr-HR" sz="1200" kern="1200" smtClean="0">
              <a:solidFill>
                <a:schemeClr val="tx1"/>
              </a:solidFill>
              <a:effectLst/>
              <a:latin typeface="+mn-lt"/>
              <a:ea typeface="+mn-ea"/>
              <a:cs typeface="+mn-cs"/>
            </a:endParaRPr>
          </a:p>
          <a:p>
            <a:r>
              <a:rPr lang="en-US" sz="1200" kern="1200" err="1" smtClean="0">
                <a:solidFill>
                  <a:schemeClr val="tx1"/>
                </a:solidFill>
                <a:effectLst/>
                <a:latin typeface="+mn-lt"/>
                <a:ea typeface="+mn-ea"/>
                <a:cs typeface="+mn-cs"/>
              </a:rPr>
              <a:t>Dostupnost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gradiva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korisnicima</a:t>
            </a:r>
            <a:r>
              <a:rPr lang="en-US" sz="1200" kern="1200" smtClean="0">
                <a:solidFill>
                  <a:schemeClr val="tx1"/>
                </a:solidFill>
                <a:effectLst/>
                <a:latin typeface="+mn-lt"/>
                <a:ea typeface="+mn-ea"/>
                <a:cs typeface="+mn-cs"/>
              </a:rPr>
              <a:t> bi se u </a:t>
            </a:r>
            <a:r>
              <a:rPr lang="en-US" sz="1200" kern="1200" err="1" smtClean="0">
                <a:solidFill>
                  <a:schemeClr val="tx1"/>
                </a:solidFill>
                <a:effectLst/>
                <a:latin typeface="+mn-lt"/>
                <a:ea typeface="+mn-ea"/>
                <a:cs typeface="+mn-cs"/>
              </a:rPr>
              <a:t>Državnom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arhivu</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Sisku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mogla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poboljšati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objavom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cjelokupnog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digitaliziranog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gradiva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web-</a:t>
            </a:r>
            <a:r>
              <a:rPr lang="en-US" sz="1200" kern="1200" err="1" smtClean="0">
                <a:solidFill>
                  <a:schemeClr val="tx1"/>
                </a:solidFill>
                <a:effectLst/>
                <a:latin typeface="+mn-lt"/>
                <a:ea typeface="+mn-ea"/>
                <a:cs typeface="+mn-cs"/>
              </a:rPr>
              <a:t>stranici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Naime</a:t>
            </a:r>
            <a:r>
              <a:rPr lang="en-US" sz="1200" kern="1200" smtClean="0">
                <a:solidFill>
                  <a:schemeClr val="tx1"/>
                </a:solidFill>
                <a:effectLst/>
                <a:latin typeface="+mn-lt"/>
                <a:ea typeface="+mn-ea"/>
                <a:cs typeface="+mn-cs"/>
              </a:rPr>
              <a:t>, do sad je </a:t>
            </a:r>
            <a:r>
              <a:rPr lang="en-US" sz="1200" kern="1200" err="1" smtClean="0">
                <a:solidFill>
                  <a:schemeClr val="tx1"/>
                </a:solidFill>
                <a:effectLst/>
                <a:latin typeface="+mn-lt"/>
                <a:ea typeface="+mn-ea"/>
                <a:cs typeface="+mn-cs"/>
              </a:rPr>
              <a:t>objavljen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tek</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reprezentativan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digitaliziranog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gradiva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Osnovni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razlog</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naravno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financijske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prirode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nemogućnosti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sustavne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kvalitetne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digitalizacije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arhivskog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gradiva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zbog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nedostatka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namjenske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opreme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digitalizaciju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velikih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dimenzija</a:t>
            </a:r>
            <a:r>
              <a:rPr lang="en-US" sz="1200" kern="1200" smtClean="0">
                <a:solidFill>
                  <a:schemeClr val="tx1"/>
                </a:solidFill>
                <a:effectLst/>
                <a:latin typeface="+mn-lt"/>
                <a:ea typeface="+mn-ea"/>
                <a:cs typeface="+mn-cs"/>
              </a:rPr>
              <a:t>.</a:t>
            </a:r>
            <a:r>
              <a:rPr lang="hr-HR" sz="1200" kern="1200" baseline="0" smtClean="0">
                <a:solidFill>
                  <a:schemeClr val="tx1"/>
                </a:solidFill>
                <a:effectLst/>
                <a:latin typeface="+mn-lt"/>
                <a:ea typeface="+mn-ea"/>
                <a:cs typeface="+mn-cs"/>
              </a:rPr>
              <a:t> Također</a:t>
            </a:r>
            <a:r>
              <a:rPr lang="en-US" sz="1200" kern="1200" smtClean="0">
                <a:solidFill>
                  <a:schemeClr val="tx1"/>
                </a:solidFill>
                <a:effectLst/>
                <a:latin typeface="+mn-lt"/>
                <a:ea typeface="+mn-ea"/>
                <a:cs typeface="+mn-cs"/>
              </a:rPr>
              <a:t>, izrad</a:t>
            </a:r>
            <a:r>
              <a:rPr lang="hr-HR" sz="1200" kern="1200" smtClean="0">
                <a:solidFill>
                  <a:schemeClr val="tx1"/>
                </a:solidFill>
                <a:effectLst/>
                <a:latin typeface="+mn-lt"/>
                <a:ea typeface="+mn-ea"/>
                <a:cs typeface="+mn-cs"/>
              </a:rPr>
              <a:t>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prezentnog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korisničkog</a:t>
            </a:r>
            <a:r>
              <a:rPr lang="en-US" sz="1200" kern="1200" smtClean="0">
                <a:solidFill>
                  <a:schemeClr val="tx1"/>
                </a:solidFill>
                <a:effectLst/>
                <a:latin typeface="+mn-lt"/>
                <a:ea typeface="+mn-ea"/>
                <a:cs typeface="+mn-cs"/>
              </a:rPr>
              <a:t> sučelja,</a:t>
            </a:r>
            <a:r>
              <a:rPr lang="hr-HR" sz="1200" kern="1200" smtClean="0">
                <a:solidFill>
                  <a:schemeClr val="tx1"/>
                </a:solidFill>
                <a:effectLst/>
                <a:latin typeface="+mn-lt"/>
                <a:ea typeface="+mn-ea"/>
                <a:cs typeface="+mn-cs"/>
              </a:rPr>
              <a:t> 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temelju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već</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izrađenih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baza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podataka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fondove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zbirke</a:t>
            </a:r>
            <a:r>
              <a:rPr lang="en-US" sz="1200" kern="1200" smtClean="0">
                <a:solidFill>
                  <a:schemeClr val="tx1"/>
                </a:solidFill>
                <a:effectLst/>
                <a:latin typeface="+mn-lt"/>
                <a:ea typeface="+mn-ea"/>
                <a:cs typeface="+mn-cs"/>
              </a:rPr>
              <a:t> DASK-a bolje</a:t>
            </a:r>
            <a:r>
              <a:rPr lang="hr-HR" sz="1200" kern="1200" smtClean="0">
                <a:solidFill>
                  <a:schemeClr val="tx1"/>
                </a:solidFill>
                <a:effectLst/>
                <a:latin typeface="+mn-lt"/>
                <a:ea typeface="+mn-ea"/>
                <a:cs typeface="+mn-cs"/>
              </a:rPr>
              <a:t> bi se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predstavilo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naš</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digitalni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repozitorij</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korisnicima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izvan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samih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prostorija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Državnog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Sisku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Ovime</a:t>
            </a:r>
            <a:r>
              <a:rPr lang="en-US" sz="1200" kern="1200" smtClean="0">
                <a:solidFill>
                  <a:schemeClr val="tx1"/>
                </a:solidFill>
                <a:effectLst/>
                <a:latin typeface="+mn-lt"/>
                <a:ea typeface="+mn-ea"/>
                <a:cs typeface="+mn-cs"/>
              </a:rPr>
              <a:t> bi se </a:t>
            </a:r>
            <a:r>
              <a:rPr lang="en-US" sz="1200" kern="1200" err="1" smtClean="0">
                <a:solidFill>
                  <a:schemeClr val="tx1"/>
                </a:solidFill>
                <a:effectLst/>
                <a:latin typeface="+mn-lt"/>
                <a:ea typeface="+mn-ea"/>
                <a:cs typeface="+mn-cs"/>
              </a:rPr>
              <a:t>smanjila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posrednička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uloga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arhivista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korisnicima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proširio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spektar</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usluga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Arhiva</a:t>
            </a:r>
            <a:r>
              <a:rPr lang="en-US" sz="1200" kern="1200" smtClean="0">
                <a:solidFill>
                  <a:schemeClr val="tx1"/>
                </a:solidFill>
                <a:effectLst/>
                <a:latin typeface="+mn-lt"/>
                <a:ea typeface="+mn-ea"/>
                <a:cs typeface="+mn-cs"/>
              </a:rPr>
              <a:t>.</a:t>
            </a:r>
            <a:endParaRPr lang="hr-HR" sz="1200" kern="1200" smtClean="0">
              <a:solidFill>
                <a:schemeClr val="tx1"/>
              </a:solidFill>
              <a:effectLst/>
              <a:latin typeface="+mn-lt"/>
              <a:ea typeface="+mn-ea"/>
              <a:cs typeface="+mn-cs"/>
            </a:endParaRPr>
          </a:p>
          <a:p>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20</a:t>
            </a:fld>
            <a:endParaRPr lang="hr-HR"/>
          </a:p>
        </p:txBody>
      </p:sp>
    </p:spTree>
    <p:extLst>
      <p:ext uri="{BB962C8B-B14F-4D97-AF65-F5344CB8AC3E}">
        <p14:creationId xmlns:p14="http://schemas.microsoft.com/office/powerpoint/2010/main" val="2764674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smtClean="0">
                <a:solidFill>
                  <a:schemeClr val="tx1"/>
                </a:solidFill>
                <a:effectLst/>
                <a:latin typeface="+mn-lt"/>
                <a:ea typeface="+mn-ea"/>
                <a:cs typeface="+mn-cs"/>
              </a:rPr>
              <a:t>O</a:t>
            </a:r>
            <a:r>
              <a:rPr lang="en-US" sz="1200" kern="1200" err="1" smtClean="0">
                <a:solidFill>
                  <a:schemeClr val="tx1"/>
                </a:solidFill>
                <a:effectLst/>
                <a:latin typeface="+mn-lt"/>
                <a:ea typeface="+mn-ea"/>
                <a:cs typeface="+mn-cs"/>
              </a:rPr>
              <a:t>bjekti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Talionice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izgrađeni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a:t>
            </a:r>
            <a:r>
              <a:rPr lang="en-US" sz="1200" kern="1200" smtClean="0">
                <a:solidFill>
                  <a:schemeClr val="tx1"/>
                </a:solidFill>
                <a:effectLst/>
                <a:latin typeface="+mn-lt"/>
                <a:ea typeface="+mn-ea"/>
                <a:cs typeface="+mn-cs"/>
              </a:rPr>
              <a:t> 1939., </a:t>
            </a:r>
            <a:r>
              <a:rPr lang="en-US" sz="1200" kern="1200" err="1" smtClean="0">
                <a:solidFill>
                  <a:schemeClr val="tx1"/>
                </a:solidFill>
                <a:effectLst/>
                <a:latin typeface="+mn-lt"/>
                <a:ea typeface="+mn-ea"/>
                <a:cs typeface="+mn-cs"/>
              </a:rPr>
              <a:t>privatnim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kapitalom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nekolicine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članova</a:t>
            </a:r>
            <a:r>
              <a:rPr lang="en-US" sz="1200" kern="1200" smtClean="0">
                <a:solidFill>
                  <a:schemeClr val="tx1"/>
                </a:solidFill>
                <a:effectLst/>
                <a:latin typeface="+mn-lt"/>
                <a:ea typeface="+mn-ea"/>
                <a:cs typeface="+mn-cs"/>
              </a:rPr>
              <a:t> R</a:t>
            </a:r>
            <a:r>
              <a:rPr lang="hr-HR" sz="1200" kern="1200" smtClean="0">
                <a:solidFill>
                  <a:schemeClr val="tx1"/>
                </a:solidFill>
                <a:effectLst/>
                <a:latin typeface="+mn-lt"/>
                <a:ea typeface="+mn-ea"/>
                <a:cs typeface="+mn-cs"/>
              </a:rPr>
              <a:t>U</a:t>
            </a:r>
            <a:r>
              <a:rPr lang="en-US" sz="1200" kern="1200" smtClean="0">
                <a:solidFill>
                  <a:schemeClr val="tx1"/>
                </a:solidFill>
                <a:effectLst/>
                <a:latin typeface="+mn-lt"/>
                <a:ea typeface="+mn-ea"/>
                <a:cs typeface="+mn-cs"/>
              </a:rPr>
              <a:t>. Kao </a:t>
            </a:r>
            <a:r>
              <a:rPr lang="en-US" sz="1200" kern="1200" err="1" smtClean="0">
                <a:solidFill>
                  <a:schemeClr val="tx1"/>
                </a:solidFill>
                <a:effectLst/>
                <a:latin typeface="+mn-lt"/>
                <a:ea typeface="+mn-ea"/>
                <a:cs typeface="+mn-cs"/>
              </a:rPr>
              <a:t>pogon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proizvodnju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bijelog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sirovog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željeza</a:t>
            </a:r>
            <a:r>
              <a:rPr lang="en-US" sz="1200" kern="1200" smtClean="0">
                <a:solidFill>
                  <a:schemeClr val="tx1"/>
                </a:solidFill>
                <a:effectLst/>
                <a:latin typeface="+mn-lt"/>
                <a:ea typeface="+mn-ea"/>
                <a:cs typeface="+mn-cs"/>
              </a:rPr>
              <a:t> do </a:t>
            </a:r>
            <a:r>
              <a:rPr lang="en-US" sz="1200" kern="1200" err="1" smtClean="0">
                <a:solidFill>
                  <a:schemeClr val="tx1"/>
                </a:solidFill>
                <a:effectLst/>
                <a:latin typeface="+mn-lt"/>
                <a:ea typeface="+mn-ea"/>
                <a:cs typeface="+mn-cs"/>
              </a:rPr>
              <a:t>kraja</a:t>
            </a:r>
            <a:r>
              <a:rPr lang="en-US" sz="1200" kern="1200" smtClean="0">
                <a:solidFill>
                  <a:schemeClr val="tx1"/>
                </a:solidFill>
                <a:effectLst/>
                <a:latin typeface="+mn-lt"/>
                <a:ea typeface="+mn-ea"/>
                <a:cs typeface="+mn-cs"/>
              </a:rPr>
              <a:t> 1940. </a:t>
            </a:r>
            <a:r>
              <a:rPr lang="en-US" sz="1200" kern="1200" err="1" smtClean="0">
                <a:solidFill>
                  <a:schemeClr val="tx1"/>
                </a:solidFill>
                <a:effectLst/>
                <a:latin typeface="+mn-lt"/>
                <a:ea typeface="+mn-ea"/>
                <a:cs typeface="+mn-cs"/>
              </a:rPr>
              <a:t>zapošljavala</a:t>
            </a:r>
            <a:r>
              <a:rPr lang="en-US" sz="1200" kern="1200" smtClean="0">
                <a:solidFill>
                  <a:schemeClr val="tx1"/>
                </a:solidFill>
                <a:effectLst/>
                <a:latin typeface="+mn-lt"/>
                <a:ea typeface="+mn-ea"/>
                <a:cs typeface="+mn-cs"/>
              </a:rPr>
              <a:t> je 550 </a:t>
            </a:r>
            <a:r>
              <a:rPr lang="en-US" sz="1200" kern="1200" err="1" smtClean="0">
                <a:solidFill>
                  <a:schemeClr val="tx1"/>
                </a:solidFill>
                <a:effectLst/>
                <a:latin typeface="+mn-lt"/>
                <a:ea typeface="+mn-ea"/>
                <a:cs typeface="+mn-cs"/>
              </a:rPr>
              <a:t>radnika</a:t>
            </a:r>
            <a:r>
              <a:rPr lang="en-US" sz="1200" kern="1200" smtClean="0">
                <a:solidFill>
                  <a:schemeClr val="tx1"/>
                </a:solidFill>
                <a:effectLst/>
                <a:latin typeface="+mn-lt"/>
                <a:ea typeface="+mn-ea"/>
                <a:cs typeface="+mn-cs"/>
              </a:rPr>
              <a:t> s </a:t>
            </a:r>
            <a:r>
              <a:rPr lang="en-US" sz="1200" kern="1200" err="1" smtClean="0">
                <a:solidFill>
                  <a:schemeClr val="tx1"/>
                </a:solidFill>
                <a:effectLst/>
                <a:latin typeface="+mn-lt"/>
                <a:ea typeface="+mn-ea"/>
                <a:cs typeface="+mn-cs"/>
              </a:rPr>
              <a:t>kapacitetom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proizvodnje</a:t>
            </a:r>
            <a:r>
              <a:rPr lang="en-US" sz="1200" kern="1200" smtClean="0">
                <a:solidFill>
                  <a:schemeClr val="tx1"/>
                </a:solidFill>
                <a:effectLst/>
                <a:latin typeface="+mn-lt"/>
                <a:ea typeface="+mn-ea"/>
                <a:cs typeface="+mn-cs"/>
              </a:rPr>
              <a:t> 24 000 </a:t>
            </a:r>
            <a:r>
              <a:rPr lang="en-US" sz="1200" kern="1200" err="1" smtClean="0">
                <a:solidFill>
                  <a:schemeClr val="tx1"/>
                </a:solidFill>
                <a:effectLst/>
                <a:latin typeface="+mn-lt"/>
                <a:ea typeface="+mn-ea"/>
                <a:cs typeface="+mn-cs"/>
              </a:rPr>
              <a:t>tona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sirovog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željeza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godišnje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zauzimala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značajno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mjesto</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jugoslavenskoj</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industriji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željeza</a:t>
            </a:r>
            <a:r>
              <a:rPr lang="en-US" sz="1200" kern="1200" smtClean="0">
                <a:solidFill>
                  <a:schemeClr val="tx1"/>
                </a:solidFill>
                <a:effectLst/>
                <a:latin typeface="+mn-lt"/>
                <a:ea typeface="+mn-ea"/>
                <a:cs typeface="+mn-cs"/>
              </a:rPr>
              <a:t>.</a:t>
            </a:r>
            <a:r>
              <a:rPr lang="hr-HR" sz="1200" kern="1200" smtClean="0">
                <a:solidFill>
                  <a:schemeClr val="tx1"/>
                </a:solidFill>
                <a:effectLst/>
                <a:latin typeface="+mn-lt"/>
                <a:ea typeface="+mn-ea"/>
                <a:cs typeface="+mn-cs"/>
              </a:rPr>
              <a:t> Izbijanjem IIWW, novoproglašena NDH preuzela je većinski dio vlasništva nad Talionicom koja je do kraja rata služila vojnim potrebama NDH i Njemačke. Pogon i objekti Talionice su konfiscirani od strane FNRJ u studenom 1945. te je ista preimenovana u Narodnu talionicu Sisak,</a:t>
            </a:r>
            <a:r>
              <a:rPr lang="hr-HR" sz="1200" kern="1200" baseline="0" smtClean="0">
                <a:solidFill>
                  <a:schemeClr val="tx1"/>
                </a:solidFill>
                <a:effectLst/>
                <a:latin typeface="+mn-lt"/>
                <a:ea typeface="+mn-ea"/>
                <a:cs typeface="+mn-cs"/>
              </a:rPr>
              <a:t> a potom, 1946. u Željezaru Sisak.</a:t>
            </a:r>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3</a:t>
            </a:fld>
            <a:endParaRPr lang="hr-HR"/>
          </a:p>
        </p:txBody>
      </p:sp>
    </p:spTree>
    <p:extLst>
      <p:ext uri="{BB962C8B-B14F-4D97-AF65-F5344CB8AC3E}">
        <p14:creationId xmlns:p14="http://schemas.microsoft.com/office/powerpoint/2010/main" val="3883827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err="1" smtClean="0">
                <a:solidFill>
                  <a:schemeClr val="tx1"/>
                </a:solidFill>
                <a:effectLst/>
                <a:latin typeface="+mn-lt"/>
                <a:ea typeface="+mn-ea"/>
                <a:cs typeface="+mn-cs"/>
              </a:rPr>
              <a:t>Nakon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obrade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arhivskog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fonda</a:t>
            </a:r>
            <a:r>
              <a:rPr lang="en-US" sz="1200" kern="1200" smtClean="0">
                <a:solidFill>
                  <a:schemeClr val="tx1"/>
                </a:solidFill>
                <a:effectLst/>
                <a:latin typeface="+mn-lt"/>
                <a:ea typeface="+mn-ea"/>
                <a:cs typeface="+mn-cs"/>
              </a:rPr>
              <a:t>, </a:t>
            </a:r>
            <a:r>
              <a:rPr lang="hr-HR" sz="1200" kern="1200" smtClean="0">
                <a:solidFill>
                  <a:schemeClr val="tx1"/>
                </a:solidFill>
                <a:effectLst/>
                <a:latin typeface="+mn-lt"/>
                <a:ea typeface="+mn-ea"/>
                <a:cs typeface="+mn-cs"/>
              </a:rPr>
              <a:t>projektna dokumentacija Talionice </a:t>
            </a:r>
            <a:r>
              <a:rPr lang="en-US" sz="1200" kern="1200" smtClean="0">
                <a:solidFill>
                  <a:schemeClr val="tx1"/>
                </a:solidFill>
                <a:effectLst/>
                <a:latin typeface="+mn-lt"/>
                <a:ea typeface="+mn-ea"/>
                <a:cs typeface="+mn-cs"/>
              </a:rPr>
              <a:t>raspoređena je u </a:t>
            </a:r>
            <a:r>
              <a:rPr lang="en-US" sz="1200" kern="1200" err="1" smtClean="0">
                <a:solidFill>
                  <a:schemeClr val="tx1"/>
                </a:solidFill>
                <a:effectLst/>
                <a:latin typeface="+mn-lt"/>
                <a:ea typeface="+mn-ea"/>
                <a:cs typeface="+mn-cs"/>
              </a:rPr>
              <a:t>podseriju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Građevinski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poslovi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obrađena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sumarno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funkcijama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proizvodnom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procesu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Talionice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Ovime</a:t>
            </a:r>
            <a:r>
              <a:rPr lang="en-US" sz="1200" kern="1200" smtClean="0">
                <a:solidFill>
                  <a:schemeClr val="tx1"/>
                </a:solidFill>
                <a:effectLst/>
                <a:latin typeface="+mn-lt"/>
                <a:ea typeface="+mn-ea"/>
                <a:cs typeface="+mn-cs"/>
              </a:rPr>
              <a:t> se </a:t>
            </a:r>
            <a:r>
              <a:rPr lang="en-US" sz="1200" kern="1200" err="1" smtClean="0">
                <a:solidFill>
                  <a:schemeClr val="tx1"/>
                </a:solidFill>
                <a:effectLst/>
                <a:latin typeface="+mn-lt"/>
                <a:ea typeface="+mn-ea"/>
                <a:cs typeface="+mn-cs"/>
              </a:rPr>
              <a:t>ispoštovao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princip</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prvobitnog</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reda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ustanovljen</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kod</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stvaratelja</a:t>
            </a:r>
            <a:r>
              <a:rPr lang="en-US" sz="1200" kern="1200" smtClean="0">
                <a:solidFill>
                  <a:schemeClr val="tx1"/>
                </a:solidFill>
                <a:effectLst/>
                <a:latin typeface="+mn-lt"/>
                <a:ea typeface="+mn-ea"/>
                <a:cs typeface="+mn-cs"/>
              </a:rPr>
              <a:t>. Na </a:t>
            </a:r>
            <a:r>
              <a:rPr lang="en-US" sz="1200" kern="1200" err="1" smtClean="0">
                <a:solidFill>
                  <a:schemeClr val="tx1"/>
                </a:solidFill>
                <a:effectLst/>
                <a:latin typeface="+mn-lt"/>
                <a:ea typeface="+mn-ea"/>
                <a:cs typeface="+mn-cs"/>
              </a:rPr>
              <a:t>kraju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obrade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projektna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dokumentacija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fonda</a:t>
            </a:r>
            <a:r>
              <a:rPr lang="en-US" sz="1200" kern="1200" smtClean="0">
                <a:solidFill>
                  <a:schemeClr val="tx1"/>
                </a:solidFill>
                <a:effectLst/>
                <a:latin typeface="+mn-lt"/>
                <a:ea typeface="+mn-ea"/>
                <a:cs typeface="+mn-cs"/>
              </a:rPr>
              <a:t> RU </a:t>
            </a:r>
            <a:r>
              <a:rPr lang="en-US" sz="1200" kern="1200" err="1" smtClean="0">
                <a:solidFill>
                  <a:schemeClr val="tx1"/>
                </a:solidFill>
                <a:effectLst/>
                <a:latin typeface="+mn-lt"/>
                <a:ea typeface="+mn-ea"/>
                <a:cs typeface="+mn-cs"/>
              </a:rPr>
              <a:t>Talionica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Caprag</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sadržavala</a:t>
            </a:r>
            <a:r>
              <a:rPr lang="en-US" sz="1200" kern="1200" smtClean="0">
                <a:solidFill>
                  <a:schemeClr val="tx1"/>
                </a:solidFill>
                <a:effectLst/>
                <a:latin typeface="+mn-lt"/>
                <a:ea typeface="+mn-ea"/>
                <a:cs typeface="+mn-cs"/>
              </a:rPr>
              <a:t> 899 </a:t>
            </a:r>
            <a:r>
              <a:rPr lang="en-US" sz="1200" kern="1200" err="1" smtClean="0">
                <a:solidFill>
                  <a:schemeClr val="tx1"/>
                </a:solidFill>
                <a:effectLst/>
                <a:latin typeface="+mn-lt"/>
                <a:ea typeface="+mn-ea"/>
                <a:cs typeface="+mn-cs"/>
              </a:rPr>
              <a:t>nacrta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većinom</a:t>
            </a:r>
            <a:r>
              <a:rPr lang="en-US" sz="1200" kern="1200" smtClean="0">
                <a:solidFill>
                  <a:schemeClr val="tx1"/>
                </a:solidFill>
                <a:effectLst/>
                <a:latin typeface="+mn-lt"/>
                <a:ea typeface="+mn-ea"/>
                <a:cs typeface="+mn-cs"/>
              </a:rPr>
              <a:t> A4 do A0 </a:t>
            </a:r>
            <a:r>
              <a:rPr lang="en-US" sz="1200" kern="1200" err="1" smtClean="0">
                <a:solidFill>
                  <a:schemeClr val="tx1"/>
                </a:solidFill>
                <a:effectLst/>
                <a:latin typeface="+mn-lt"/>
                <a:ea typeface="+mn-ea"/>
                <a:cs typeface="+mn-cs"/>
              </a:rPr>
              <a:t>veličine</a:t>
            </a:r>
            <a:r>
              <a:rPr lang="en-US" sz="1200" kern="1200" smtClean="0">
                <a:solidFill>
                  <a:schemeClr val="tx1"/>
                </a:solidFill>
                <a:effectLst/>
                <a:latin typeface="+mn-lt"/>
                <a:ea typeface="+mn-ea"/>
                <a:cs typeface="+mn-cs"/>
              </a:rPr>
              <a:t>.</a:t>
            </a:r>
            <a:r>
              <a:rPr lang="hr-HR" sz="1200"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Većina nacrta je otisnuta na paus-papiru, odnosno, prozirnom papiru za precrtavanje. Manji dio nacrta su ozalidne kopije na papiru ili kopije na plavom tisku (tzv. „blue-print“ kopije)</a:t>
            </a:r>
            <a:r>
              <a:rPr lang="hr-HR" sz="1200" kern="1200" smtClean="0">
                <a:solidFill>
                  <a:schemeClr val="tx1"/>
                </a:solidFill>
                <a:effectLst/>
                <a:latin typeface="+mn-lt"/>
                <a:ea typeface="+mn-ea"/>
                <a:cs typeface="+mn-cs"/>
              </a:rPr>
              <a:t>.</a:t>
            </a:r>
          </a:p>
          <a:p>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4</a:t>
            </a:fld>
            <a:endParaRPr lang="hr-HR"/>
          </a:p>
        </p:txBody>
      </p:sp>
    </p:spTree>
    <p:extLst>
      <p:ext uri="{BB962C8B-B14F-4D97-AF65-F5344CB8AC3E}">
        <p14:creationId xmlns:p14="http://schemas.microsoft.com/office/powerpoint/2010/main" val="1446719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smtClean="0">
                <a:solidFill>
                  <a:schemeClr val="tx1"/>
                </a:solidFill>
                <a:effectLst/>
                <a:latin typeface="+mn-lt"/>
                <a:ea typeface="+mn-ea"/>
                <a:cs typeface="+mn-cs"/>
              </a:rPr>
              <a:t>U</a:t>
            </a:r>
            <a:r>
              <a:rPr lang="en-US" sz="1200" kern="1200" smtClean="0">
                <a:solidFill>
                  <a:schemeClr val="tx1"/>
                </a:solidFill>
                <a:effectLst/>
                <a:latin typeface="+mn-lt"/>
                <a:ea typeface="+mn-ea"/>
                <a:cs typeface="+mn-cs"/>
              </a:rPr>
              <a:t>z </a:t>
            </a:r>
            <a:r>
              <a:rPr lang="en-US" sz="1200" kern="1200" err="1" smtClean="0">
                <a:solidFill>
                  <a:schemeClr val="tx1"/>
                </a:solidFill>
                <a:effectLst/>
                <a:latin typeface="+mn-lt"/>
                <a:ea typeface="+mn-ea"/>
                <a:cs typeface="+mn-cs"/>
              </a:rPr>
              <a:t>prozirnost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jedna</a:t>
            </a:r>
            <a:r>
              <a:rPr lang="en-US" sz="1200" kern="1200" smtClean="0">
                <a:solidFill>
                  <a:schemeClr val="tx1"/>
                </a:solidFill>
                <a:effectLst/>
                <a:latin typeface="+mn-lt"/>
                <a:ea typeface="+mn-ea"/>
                <a:cs typeface="+mn-cs"/>
              </a:rPr>
              <a:t> od </a:t>
            </a:r>
            <a:r>
              <a:rPr lang="en-US" sz="1200" kern="1200" err="1" smtClean="0">
                <a:solidFill>
                  <a:schemeClr val="tx1"/>
                </a:solidFill>
                <a:effectLst/>
                <a:latin typeface="+mn-lt"/>
                <a:ea typeface="+mn-ea"/>
                <a:cs typeface="+mn-cs"/>
              </a:rPr>
              <a:t>glavnih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karakteristika</a:t>
            </a:r>
            <a:r>
              <a:rPr lang="en-US" sz="1200" kern="1200" smtClean="0">
                <a:solidFill>
                  <a:schemeClr val="tx1"/>
                </a:solidFill>
                <a:effectLst/>
                <a:latin typeface="+mn-lt"/>
                <a:ea typeface="+mn-ea"/>
                <a:cs typeface="+mn-cs"/>
              </a:rPr>
              <a:t> pa</a:t>
            </a:r>
            <a:r>
              <a:rPr lang="hr-HR" sz="1200" kern="1200" smtClean="0">
                <a:solidFill>
                  <a:schemeClr val="tx1"/>
                </a:solidFill>
                <a:effectLst/>
                <a:latin typeface="+mn-lt"/>
                <a:ea typeface="+mn-ea"/>
                <a:cs typeface="+mn-cs"/>
              </a:rPr>
              <a:t>usa</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njegova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higroskopnost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osjetljivost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reakcija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doticaju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vlagom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Ovisno</a:t>
            </a:r>
            <a:r>
              <a:rPr lang="en-US" sz="1200" kern="1200" smtClean="0">
                <a:solidFill>
                  <a:schemeClr val="tx1"/>
                </a:solidFill>
                <a:effectLst/>
                <a:latin typeface="+mn-lt"/>
                <a:ea typeface="+mn-ea"/>
                <a:cs typeface="+mn-cs"/>
              </a:rPr>
              <a:t> o tome, </a:t>
            </a:r>
            <a:r>
              <a:rPr lang="en-US" sz="1200" kern="1200" err="1" smtClean="0">
                <a:solidFill>
                  <a:schemeClr val="tx1"/>
                </a:solidFill>
                <a:effectLst/>
                <a:latin typeface="+mn-lt"/>
                <a:ea typeface="+mn-ea"/>
                <a:cs typeface="+mn-cs"/>
              </a:rPr>
              <a:t>nacrti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paus</a:t>
            </a:r>
            <a:r>
              <a:rPr lang="hr-HR" sz="1200" kern="1200" smtClean="0">
                <a:solidFill>
                  <a:schemeClr val="tx1"/>
                </a:solidFill>
                <a:effectLst/>
                <a:latin typeface="+mn-lt"/>
                <a:ea typeface="+mn-ea"/>
                <a:cs typeface="+mn-cs"/>
              </a:rPr>
              <a:t>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tijekom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vremena</a:t>
            </a:r>
            <a:r>
              <a:rPr lang="en-US" sz="1200" kern="1200" smtClean="0">
                <a:solidFill>
                  <a:schemeClr val="tx1"/>
                </a:solidFill>
                <a:effectLst/>
                <a:latin typeface="+mn-lt"/>
                <a:ea typeface="+mn-ea"/>
                <a:cs typeface="+mn-cs"/>
              </a:rPr>
              <a:t> postaju krti, a </a:t>
            </a:r>
            <a:r>
              <a:rPr lang="en-US" sz="1200" kern="1200" err="1" smtClean="0">
                <a:solidFill>
                  <a:schemeClr val="tx1"/>
                </a:solidFill>
                <a:effectLst/>
                <a:latin typeface="+mn-lt"/>
                <a:ea typeface="+mn-ea"/>
                <a:cs typeface="+mn-cs"/>
              </a:rPr>
              <a:t>uslijed</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rukovanja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njima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nestručnoj</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pohrani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često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pretrpe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oštećenja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mogu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biti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fizikalna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mehanička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kemijska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biološka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Kako</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projektna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dokumentacija</a:t>
            </a:r>
            <a:r>
              <a:rPr lang="en-US" sz="1200" kern="1200" smtClean="0">
                <a:solidFill>
                  <a:schemeClr val="tx1"/>
                </a:solidFill>
                <a:effectLst/>
                <a:latin typeface="+mn-lt"/>
                <a:ea typeface="+mn-ea"/>
                <a:cs typeface="+mn-cs"/>
              </a:rPr>
              <a:t> Talionice</a:t>
            </a:r>
            <a:r>
              <a:rPr lang="hr-HR" sz="1200"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dugo </a:t>
            </a:r>
            <a:r>
              <a:rPr lang="en-US" sz="1200" kern="1200" err="1" smtClean="0">
                <a:solidFill>
                  <a:schemeClr val="tx1"/>
                </a:solidFill>
                <a:effectLst/>
                <a:latin typeface="+mn-lt"/>
                <a:ea typeface="+mn-ea"/>
                <a:cs typeface="+mn-cs"/>
              </a:rPr>
              <a:t>vremena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čuvana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neadekvatnim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zapuštenim</a:t>
            </a:r>
            <a:r>
              <a:rPr lang="en-US" sz="1200" kern="1200" smtClean="0">
                <a:solidFill>
                  <a:schemeClr val="tx1"/>
                </a:solidFill>
                <a:effectLst/>
                <a:latin typeface="+mn-lt"/>
                <a:ea typeface="+mn-ea"/>
                <a:cs typeface="+mn-cs"/>
              </a:rPr>
              <a:t> industrijskim</a:t>
            </a:r>
            <a:r>
              <a:rPr lang="hr-HR" sz="1200"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pogonima</a:t>
            </a:r>
            <a:r>
              <a:rPr lang="hr-HR"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bivše ŽS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više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godina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bila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izlagana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velikim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dnevnim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razlikama</a:t>
            </a:r>
            <a:r>
              <a:rPr lang="en-US" sz="1200" kern="1200" smtClean="0">
                <a:solidFill>
                  <a:schemeClr val="tx1"/>
                </a:solidFill>
                <a:effectLst/>
                <a:latin typeface="+mn-lt"/>
                <a:ea typeface="+mn-ea"/>
                <a:cs typeface="+mn-cs"/>
              </a:rPr>
              <a:t> u </a:t>
            </a:r>
            <a:r>
              <a:rPr lang="en-US" sz="1200" kern="1200" err="1" smtClean="0">
                <a:solidFill>
                  <a:schemeClr val="tx1"/>
                </a:solidFill>
                <a:effectLst/>
                <a:latin typeface="+mn-lt"/>
                <a:ea typeface="+mn-ea"/>
                <a:cs typeface="+mn-cs"/>
              </a:rPr>
              <a:t>atmosferskoj</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vlazi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temperaturi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nacrtima</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bila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prisutna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većina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nabrojanih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oštećenja</a:t>
            </a:r>
            <a:r>
              <a:rPr lang="en-US" sz="1200" kern="1200" smtClean="0">
                <a:solidFill>
                  <a:schemeClr val="tx1"/>
                </a:solidFill>
                <a:effectLst/>
                <a:latin typeface="+mn-lt"/>
                <a:ea typeface="+mn-ea"/>
                <a:cs typeface="+mn-cs"/>
              </a:rPr>
              <a:t>. S </a:t>
            </a:r>
            <a:r>
              <a:rPr lang="en-US" sz="1200" kern="1200" err="1" smtClean="0">
                <a:solidFill>
                  <a:schemeClr val="tx1"/>
                </a:solidFill>
                <a:effectLst/>
                <a:latin typeface="+mn-lt"/>
                <a:ea typeface="+mn-ea"/>
                <a:cs typeface="+mn-cs"/>
              </a:rPr>
              <a:t>takvim</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nacrtima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bilo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skoro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nemoguće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rukovati</a:t>
            </a:r>
            <a:r>
              <a:rPr lang="en-US" sz="1200" kern="1200" smtClean="0">
                <a:solidFill>
                  <a:schemeClr val="tx1"/>
                </a:solidFill>
                <a:effectLst/>
                <a:latin typeface="+mn-lt"/>
                <a:ea typeface="+mn-ea"/>
                <a:cs typeface="+mn-cs"/>
              </a:rPr>
              <a:t> bez </a:t>
            </a:r>
            <a:r>
              <a:rPr lang="en-US" sz="1200" kern="1200" err="1" smtClean="0">
                <a:solidFill>
                  <a:schemeClr val="tx1"/>
                </a:solidFill>
                <a:effectLst/>
                <a:latin typeface="+mn-lt"/>
                <a:ea typeface="+mn-ea"/>
                <a:cs typeface="+mn-cs"/>
              </a:rPr>
              <a:t>pravljenja</a:t>
            </a:r>
            <a:r>
              <a:rPr lang="en-US" sz="1200" kern="1200" smtClean="0">
                <a:solidFill>
                  <a:schemeClr val="tx1"/>
                </a:solidFill>
                <a:effectLst/>
                <a:latin typeface="+mn-lt"/>
                <a:ea typeface="+mn-ea"/>
                <a:cs typeface="+mn-cs"/>
              </a:rPr>
              <a:t> </a:t>
            </a:r>
            <a:r>
              <a:rPr lang="hr-HR" sz="1200" kern="1200" smtClean="0">
                <a:solidFill>
                  <a:schemeClr val="tx1"/>
                </a:solidFill>
                <a:effectLst/>
                <a:latin typeface="+mn-lt"/>
                <a:ea typeface="+mn-ea"/>
                <a:cs typeface="+mn-cs"/>
              </a:rPr>
              <a:t>daljnjih</a:t>
            </a:r>
            <a:r>
              <a:rPr lang="hr-HR"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mehaničkih </a:t>
            </a:r>
            <a:r>
              <a:rPr lang="en-US" sz="1200" kern="1200" err="1" smtClean="0">
                <a:solidFill>
                  <a:schemeClr val="tx1"/>
                </a:solidFill>
                <a:effectLst/>
                <a:latin typeface="+mn-lt"/>
                <a:ea typeface="+mn-ea"/>
                <a:cs typeface="+mn-cs"/>
              </a:rPr>
              <a:t>oštećenja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pri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svakom</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otvaranju</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ili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listanju</a:t>
            </a:r>
            <a:r>
              <a:rPr lang="en-US" sz="1200" kern="1200" smtClean="0">
                <a:solidFill>
                  <a:schemeClr val="tx1"/>
                </a:solidFill>
                <a:effectLst/>
                <a:latin typeface="+mn-lt"/>
                <a:ea typeface="+mn-ea"/>
                <a:cs typeface="+mn-cs"/>
              </a:rPr>
              <a:t>. Opcija </a:t>
            </a:r>
            <a:r>
              <a:rPr lang="en-US" sz="1200" kern="1200" err="1" smtClean="0">
                <a:solidFill>
                  <a:schemeClr val="tx1"/>
                </a:solidFill>
                <a:effectLst/>
                <a:latin typeface="+mn-lt"/>
                <a:ea typeface="+mn-ea"/>
                <a:cs typeface="+mn-cs"/>
              </a:rPr>
              <a:t>restauracije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tolikog</a:t>
            </a:r>
            <a:r>
              <a:rPr lang="en-US" sz="1200" kern="1200" smtClean="0">
                <a:solidFill>
                  <a:schemeClr val="tx1"/>
                </a:solidFill>
                <a:effectLst/>
                <a:latin typeface="+mn-lt"/>
                <a:ea typeface="+mn-ea"/>
                <a:cs typeface="+mn-cs"/>
              </a:rPr>
              <a:t> broja </a:t>
            </a:r>
            <a:r>
              <a:rPr lang="en-US" sz="1200" kern="1200" err="1" smtClean="0">
                <a:solidFill>
                  <a:schemeClr val="tx1"/>
                </a:solidFill>
                <a:effectLst/>
                <a:latin typeface="+mn-lt"/>
                <a:ea typeface="+mn-ea"/>
                <a:cs typeface="+mn-cs"/>
              </a:rPr>
              <a:t>nacrta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bila</a:t>
            </a:r>
            <a:r>
              <a:rPr lang="en-US" sz="1200" kern="1200" smtClean="0">
                <a:solidFill>
                  <a:schemeClr val="tx1"/>
                </a:solidFill>
                <a:effectLst/>
                <a:latin typeface="+mn-lt"/>
                <a:ea typeface="+mn-ea"/>
                <a:cs typeface="+mn-cs"/>
              </a:rPr>
              <a:t> bi </a:t>
            </a:r>
            <a:r>
              <a:rPr lang="en-US" sz="1200" kern="1200" err="1" smtClean="0">
                <a:solidFill>
                  <a:schemeClr val="tx1"/>
                </a:solidFill>
                <a:effectLst/>
                <a:latin typeface="+mn-lt"/>
                <a:ea typeface="+mn-ea"/>
                <a:cs typeface="+mn-cs"/>
              </a:rPr>
              <a:t>preskupa</a:t>
            </a:r>
            <a:r>
              <a:rPr lang="en-US" sz="1200" kern="1200" smtClean="0">
                <a:solidFill>
                  <a:schemeClr val="tx1"/>
                </a:solidFill>
                <a:effectLst/>
                <a:latin typeface="+mn-lt"/>
                <a:ea typeface="+mn-ea"/>
                <a:cs typeface="+mn-cs"/>
              </a:rPr>
              <a:t>. </a:t>
            </a:r>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5</a:t>
            </a:fld>
            <a:endParaRPr lang="hr-HR"/>
          </a:p>
        </p:txBody>
      </p:sp>
    </p:spTree>
    <p:extLst>
      <p:ext uri="{BB962C8B-B14F-4D97-AF65-F5344CB8AC3E}">
        <p14:creationId xmlns:p14="http://schemas.microsoft.com/office/powerpoint/2010/main" val="290938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mtClean="0"/>
              <a:t>Na priloženim snimkama nacrta vidljivo je o kakvim se oštećenjima radi. Na položajnom nacrtu  8.1.15. vidljiva su znatna mehanička oštećenja; nedostajući dijelovi, poderotine, tragovi sredstava za pisanje, pregibi, razne perforacije.. </a:t>
            </a:r>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6</a:t>
            </a:fld>
            <a:endParaRPr lang="hr-HR"/>
          </a:p>
        </p:txBody>
      </p:sp>
    </p:spTree>
    <p:extLst>
      <p:ext uri="{BB962C8B-B14F-4D97-AF65-F5344CB8AC3E}">
        <p14:creationId xmlns:p14="http://schemas.microsoft.com/office/powerpoint/2010/main" val="962739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sz="1200" err="1" smtClean="0">
                <a:effectLst/>
                <a:latin typeface="Times New Roman" panose="02020603050405020304" pitchFamily="18" charset="0"/>
                <a:ea typeface="Calibri" panose="020F0502020204030204" pitchFamily="34" charset="0"/>
              </a:rPr>
              <a:t>Nacrt</a:t>
            </a:r>
            <a:r>
              <a:rPr lang="en-US" sz="1200" smtClean="0">
                <a:effectLst/>
                <a:latin typeface="Times New Roman" panose="02020603050405020304" pitchFamily="18" charset="0"/>
                <a:ea typeface="Calibri" panose="020F0502020204030204" pitchFamily="34" charset="0"/>
              </a:rPr>
              <a:t> 8.3.8.18. </a:t>
            </a:r>
            <a:r>
              <a:rPr lang="en-US" sz="1200" err="1" smtClean="0">
                <a:effectLst/>
                <a:latin typeface="Times New Roman" panose="02020603050405020304" pitchFamily="18" charset="0"/>
                <a:ea typeface="Calibri" panose="020F0502020204030204" pitchFamily="34" charset="0"/>
              </a:rPr>
              <a:t>odlikuje</a:t>
            </a:r>
            <a:r>
              <a:rPr lang="en-US" sz="1200" smtClean="0">
                <a:effectLst/>
                <a:latin typeface="Times New Roman" panose="02020603050405020304" pitchFamily="18" charset="0"/>
                <a:ea typeface="Calibri" panose="020F0502020204030204" pitchFamily="34" charset="0"/>
              </a:rPr>
              <a:t> se </a:t>
            </a:r>
            <a:r>
              <a:rPr lang="en-US" sz="1200" err="1" smtClean="0">
                <a:effectLst/>
                <a:latin typeface="Times New Roman" panose="02020603050405020304" pitchFamily="18" charset="0"/>
                <a:ea typeface="Calibri" panose="020F0502020204030204" pitchFamily="34" charset="0"/>
              </a:rPr>
              <a:t>već</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nabrojanim</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mehaničkim</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te</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posebice</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fizikalnim</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oštećenjima</a:t>
            </a:r>
            <a:r>
              <a:rPr lang="en-US" sz="1200" smtClean="0">
                <a:effectLst/>
                <a:latin typeface="Times New Roman" panose="02020603050405020304" pitchFamily="18" charset="0"/>
                <a:ea typeface="Calibri" panose="020F0502020204030204" pitchFamily="34" charset="0"/>
              </a:rPr>
              <a:t>,</a:t>
            </a:r>
            <a:r>
              <a:rPr lang="hr-HR" sz="1200" smtClean="0">
                <a:effectLst/>
                <a:latin typeface="Times New Roman" panose="02020603050405020304" pitchFamily="18" charset="0"/>
                <a:ea typeface="Calibri" panose="020F0502020204030204" pitchFamily="34" charset="0"/>
              </a:rPr>
              <a:t> karakterističnim</a:t>
            </a:r>
            <a:r>
              <a:rPr lang="hr-HR" sz="1200" baseline="0" smtClean="0">
                <a:effectLst/>
                <a:latin typeface="Times New Roman" panose="02020603050405020304" pitchFamily="18" charset="0"/>
                <a:ea typeface="Calibri" panose="020F0502020204030204" pitchFamily="34" charset="0"/>
              </a:rPr>
              <a:t> za paus,</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tzv</a:t>
            </a:r>
            <a:r>
              <a:rPr lang="en-US" sz="1200" smtClean="0">
                <a:effectLst/>
                <a:latin typeface="Times New Roman" panose="02020603050405020304" pitchFamily="18" charset="0"/>
                <a:ea typeface="Calibri" panose="020F0502020204030204" pitchFamily="34" charset="0"/>
              </a:rPr>
              <a:t>. “nabiranj</a:t>
            </a:r>
            <a:r>
              <a:rPr lang="hr-HR" sz="1200" smtClean="0">
                <a:effectLst/>
                <a:latin typeface="Times New Roman" panose="02020603050405020304" pitchFamily="18" charset="0"/>
                <a:ea typeface="Calibri" panose="020F0502020204030204" pitchFamily="34" charset="0"/>
              </a:rPr>
              <a:t>e</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pausa</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kada</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papir</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izgleda</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kao</a:t>
            </a:r>
            <a:r>
              <a:rPr lang="en-US" sz="1200" smtClean="0">
                <a:effectLst/>
                <a:latin typeface="Times New Roman" panose="02020603050405020304" pitchFamily="18" charset="0"/>
                <a:ea typeface="Calibri" panose="020F0502020204030204" pitchFamily="34" charset="0"/>
              </a:rPr>
              <a:t> da je </a:t>
            </a:r>
            <a:r>
              <a:rPr lang="en-US" sz="1200" err="1" smtClean="0">
                <a:effectLst/>
                <a:latin typeface="Times New Roman" panose="02020603050405020304" pitchFamily="18" charset="0"/>
                <a:ea typeface="Calibri" panose="020F0502020204030204" pitchFamily="34" charset="0"/>
              </a:rPr>
              <a:t>izgužvan</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Prisutna</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su</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i</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kemijska</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oštećenja</a:t>
            </a:r>
            <a:r>
              <a:rPr lang="en-US" sz="1200" smtClean="0">
                <a:effectLst/>
                <a:latin typeface="Times New Roman" panose="02020603050405020304" pitchFamily="18" charset="0"/>
                <a:ea typeface="Calibri" panose="020F0502020204030204" pitchFamily="34" charset="0"/>
              </a:rPr>
              <a:t> u </a:t>
            </a:r>
            <a:r>
              <a:rPr lang="en-US" sz="1200" err="1" smtClean="0">
                <a:effectLst/>
                <a:latin typeface="Times New Roman" panose="02020603050405020304" pitchFamily="18" charset="0"/>
                <a:ea typeface="Calibri" panose="020F0502020204030204" pitchFamily="34" charset="0"/>
              </a:rPr>
              <a:t>vidu</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degradacije</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papirnog</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nosača</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i</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izbljeđivanja</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pigmenta</a:t>
            </a:r>
            <a:r>
              <a:rPr lang="en-US" sz="1200" smtClean="0">
                <a:effectLst/>
                <a:latin typeface="Times New Roman" panose="02020603050405020304" pitchFamily="18" charset="0"/>
                <a:ea typeface="Calibri" panose="020F0502020204030204" pitchFamily="34" charset="0"/>
              </a:rPr>
              <a:t>.</a:t>
            </a:r>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7</a:t>
            </a:fld>
            <a:endParaRPr lang="hr-HR"/>
          </a:p>
        </p:txBody>
      </p:sp>
    </p:spTree>
    <p:extLst>
      <p:ext uri="{BB962C8B-B14F-4D97-AF65-F5344CB8AC3E}">
        <p14:creationId xmlns:p14="http://schemas.microsoft.com/office/powerpoint/2010/main" val="305567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sz="1200" smtClean="0">
                <a:effectLst/>
                <a:latin typeface="Times New Roman" panose="02020603050405020304" pitchFamily="18" charset="0"/>
                <a:ea typeface="Calibri" panose="020F0502020204030204" pitchFamily="34" charset="0"/>
              </a:rPr>
              <a:t>Na </a:t>
            </a:r>
            <a:r>
              <a:rPr lang="en-US" sz="1200" err="1" smtClean="0">
                <a:effectLst/>
                <a:latin typeface="Times New Roman" panose="02020603050405020304" pitchFamily="18" charset="0"/>
                <a:ea typeface="Calibri" panose="020F0502020204030204" pitchFamily="34" charset="0"/>
              </a:rPr>
              <a:t>sljedećem</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položajnom</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nacrtu</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vidimo</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pokušaje</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uradi</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sam</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restauracije</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samoljepljivom</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trakom</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te</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biološka</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oštećenja</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žuto-smeđe</a:t>
            </a:r>
            <a:r>
              <a:rPr lang="en-US" sz="1200" smtClean="0">
                <a:effectLst/>
                <a:latin typeface="Times New Roman" panose="02020603050405020304" pitchFamily="18" charset="0"/>
                <a:ea typeface="Calibri" panose="020F0502020204030204" pitchFamily="34" charset="0"/>
              </a:rPr>
              <a:t> </a:t>
            </a:r>
            <a:r>
              <a:rPr lang="en-US" sz="1200" err="1" smtClean="0">
                <a:effectLst/>
                <a:latin typeface="Times New Roman" panose="02020603050405020304" pitchFamily="18" charset="0"/>
                <a:ea typeface="Calibri" panose="020F0502020204030204" pitchFamily="34" charset="0"/>
              </a:rPr>
              <a:t>mrlje</a:t>
            </a:r>
            <a:r>
              <a:rPr lang="en-US" sz="1200" smtClean="0">
                <a:effectLst/>
                <a:latin typeface="Times New Roman" panose="02020603050405020304" pitchFamily="18" charset="0"/>
                <a:ea typeface="Calibri" panose="020F0502020204030204" pitchFamily="34" charset="0"/>
              </a:rPr>
              <a:t> od </a:t>
            </a:r>
            <a:r>
              <a:rPr lang="en-US" sz="1200" err="1" smtClean="0">
                <a:effectLst/>
                <a:latin typeface="Times New Roman" panose="02020603050405020304" pitchFamily="18" charset="0"/>
                <a:ea typeface="Calibri" panose="020F0502020204030204" pitchFamily="34" charset="0"/>
              </a:rPr>
              <a:t>plijesni</a:t>
            </a:r>
            <a:r>
              <a:rPr lang="en-US" sz="1200" smtClean="0">
                <a:effectLst/>
                <a:latin typeface="Times New Roman" panose="02020603050405020304" pitchFamily="18" charset="0"/>
                <a:ea typeface="Calibri" panose="020F0502020204030204" pitchFamily="34" charset="0"/>
              </a:rPr>
              <a:t>.</a:t>
            </a:r>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8</a:t>
            </a:fld>
            <a:endParaRPr lang="hr-HR"/>
          </a:p>
        </p:txBody>
      </p:sp>
    </p:spTree>
    <p:extLst>
      <p:ext uri="{BB962C8B-B14F-4D97-AF65-F5344CB8AC3E}">
        <p14:creationId xmlns:p14="http://schemas.microsoft.com/office/powerpoint/2010/main" val="2704393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err="1" smtClean="0">
                <a:solidFill>
                  <a:schemeClr val="tx1"/>
                </a:solidFill>
                <a:effectLst/>
                <a:latin typeface="+mn-lt"/>
                <a:ea typeface="+mn-ea"/>
                <a:cs typeface="+mn-cs"/>
              </a:rPr>
              <a:t>Posljednji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nacrt</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odnosno</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ozalidna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kopija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papiru</a:t>
            </a:r>
            <a:r>
              <a:rPr lang="en-US" sz="1200" kern="1200" smtClean="0">
                <a:solidFill>
                  <a:schemeClr val="tx1"/>
                </a:solidFill>
                <a:effectLst/>
                <a:latin typeface="+mn-lt"/>
                <a:ea typeface="+mn-ea"/>
                <a:cs typeface="+mn-cs"/>
              </a:rPr>
              <a:t> je </a:t>
            </a:r>
            <a:r>
              <a:rPr lang="en-US" sz="1200" kern="1200" err="1" smtClean="0">
                <a:solidFill>
                  <a:schemeClr val="tx1"/>
                </a:solidFill>
                <a:effectLst/>
                <a:latin typeface="+mn-lt"/>
                <a:ea typeface="+mn-ea"/>
                <a:cs typeface="+mn-cs"/>
              </a:rPr>
              <a:t>primjer</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zbira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svih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navedenih</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oštećenja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uz</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jedva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vidljive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konture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linija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pigmenta</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mrlje</a:t>
            </a:r>
            <a:r>
              <a:rPr lang="en-US" sz="1200" kern="1200" smtClean="0">
                <a:solidFill>
                  <a:schemeClr val="tx1"/>
                </a:solidFill>
                <a:effectLst/>
                <a:latin typeface="+mn-lt"/>
                <a:ea typeface="+mn-ea"/>
                <a:cs typeface="+mn-cs"/>
              </a:rPr>
              <a:t> od </a:t>
            </a:r>
            <a:r>
              <a:rPr lang="en-US" sz="1200" kern="1200" err="1" smtClean="0">
                <a:solidFill>
                  <a:schemeClr val="tx1"/>
                </a:solidFill>
                <a:effectLst/>
                <a:latin typeface="+mn-lt"/>
                <a:ea typeface="+mn-ea"/>
                <a:cs typeface="+mn-cs"/>
              </a:rPr>
              <a:t>tinte</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 </a:t>
            </a:r>
            <a:r>
              <a:rPr lang="en-US" sz="1200" kern="1200" err="1" smtClean="0">
                <a:solidFill>
                  <a:schemeClr val="tx1"/>
                </a:solidFill>
                <a:effectLst/>
                <a:latin typeface="+mn-lt"/>
                <a:ea typeface="+mn-ea"/>
                <a:cs typeface="+mn-cs"/>
              </a:rPr>
              <a:t>plijesni</a:t>
            </a:r>
            <a:r>
              <a:rPr lang="en-US" sz="1200" kern="1200" smtClean="0">
                <a:solidFill>
                  <a:schemeClr val="tx1"/>
                </a:solidFill>
                <a:effectLst/>
                <a:latin typeface="+mn-lt"/>
                <a:ea typeface="+mn-ea"/>
                <a:cs typeface="+mn-cs"/>
              </a:rPr>
              <a:t>. </a:t>
            </a:r>
            <a:endParaRPr lang="hr-HR" sz="1200" kern="1200" smtClean="0">
              <a:solidFill>
                <a:schemeClr val="tx1"/>
              </a:solidFill>
              <a:effectLst/>
              <a:latin typeface="+mn-lt"/>
              <a:ea typeface="+mn-ea"/>
              <a:cs typeface="+mn-cs"/>
            </a:endParaRPr>
          </a:p>
          <a:p>
            <a:endParaRPr lang="hr-HR"/>
          </a:p>
        </p:txBody>
      </p:sp>
      <p:sp>
        <p:nvSpPr>
          <p:cNvPr id="4" name="Rezervirano mjesto broja slajda 3"/>
          <p:cNvSpPr>
            <a:spLocks noGrp="1"/>
          </p:cNvSpPr>
          <p:nvPr>
            <p:ph type="sldNum" sz="quarter" idx="10"/>
          </p:nvPr>
        </p:nvSpPr>
        <p:spPr/>
        <p:txBody>
          <a:bodyPr/>
          <a:lstStyle/>
          <a:p>
            <a:fld id="{B3FD97EF-5B8B-414A-AD3A-10931F50F1F1}" type="slidenum">
              <a:rPr lang="hr-HR" smtClean="0"/>
              <a:t>9</a:t>
            </a:fld>
            <a:endParaRPr lang="hr-HR"/>
          </a:p>
        </p:txBody>
      </p:sp>
    </p:spTree>
    <p:extLst>
      <p:ext uri="{BB962C8B-B14F-4D97-AF65-F5344CB8AC3E}">
        <p14:creationId xmlns:p14="http://schemas.microsoft.com/office/powerpoint/2010/main" val="3579796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smtClean="0"/>
              <a:t>Uredite stil naslova matrice</a:t>
            </a:r>
            <a:endParaRPr lang="en-US"/>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Uredite stil podnaslova matrice</a:t>
            </a:r>
            <a:endParaRPr lang="en-US"/>
          </a:p>
        </p:txBody>
      </p:sp>
      <p:sp>
        <p:nvSpPr>
          <p:cNvPr id="4" name="Rezervirano mjesto datuma 3"/>
          <p:cNvSpPr>
            <a:spLocks noGrp="1"/>
          </p:cNvSpPr>
          <p:nvPr>
            <p:ph type="dt" sz="half" idx="10"/>
          </p:nvPr>
        </p:nvSpPr>
        <p:spPr/>
        <p:txBody>
          <a:bodyPr/>
          <a:lstStyle/>
          <a:p>
            <a:fld id="{6D3C7E7F-6706-4371-BDC7-C6D055D83CC8}" type="datetimeFigureOut">
              <a:rPr lang="en-US" smtClean="0"/>
              <a:t>5/8/2019</a:t>
            </a:fld>
            <a:endParaRPr lang="en-US"/>
          </a:p>
        </p:txBody>
      </p:sp>
      <p:sp>
        <p:nvSpPr>
          <p:cNvPr id="5" name="Rezervirano mjesto podnožja 4"/>
          <p:cNvSpPr>
            <a:spLocks noGrp="1"/>
          </p:cNvSpPr>
          <p:nvPr>
            <p:ph type="ftr" sz="quarter" idx="11"/>
          </p:nvPr>
        </p:nvSpPr>
        <p:spPr/>
        <p:txBody>
          <a:bodyPr/>
          <a:lstStyle/>
          <a:p>
            <a:endParaRPr lang="en-US"/>
          </a:p>
        </p:txBody>
      </p:sp>
      <p:sp>
        <p:nvSpPr>
          <p:cNvPr id="6" name="Rezervirano mjesto broja slajda 5"/>
          <p:cNvSpPr>
            <a:spLocks noGrp="1"/>
          </p:cNvSpPr>
          <p:nvPr>
            <p:ph type="sldNum" sz="quarter" idx="12"/>
          </p:nvPr>
        </p:nvSpPr>
        <p:spPr/>
        <p:txBody>
          <a:bodyPr/>
          <a:lstStyle/>
          <a:p>
            <a:fld id="{F5CEE593-1865-493F-8EF1-E0E85D9CD33F}" type="slidenum">
              <a:rPr lang="en-US" smtClean="0"/>
              <a:t>‹#›</a:t>
            </a:fld>
            <a:endParaRPr lang="en-US"/>
          </a:p>
        </p:txBody>
      </p:sp>
    </p:spTree>
    <p:extLst>
      <p:ext uri="{BB962C8B-B14F-4D97-AF65-F5344CB8AC3E}">
        <p14:creationId xmlns:p14="http://schemas.microsoft.com/office/powerpoint/2010/main" val="323960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okomitog teksta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datuma 3"/>
          <p:cNvSpPr>
            <a:spLocks noGrp="1"/>
          </p:cNvSpPr>
          <p:nvPr>
            <p:ph type="dt" sz="half" idx="10"/>
          </p:nvPr>
        </p:nvSpPr>
        <p:spPr/>
        <p:txBody>
          <a:bodyPr/>
          <a:lstStyle/>
          <a:p>
            <a:fld id="{6D3C7E7F-6706-4371-BDC7-C6D055D83CC8}" type="datetimeFigureOut">
              <a:rPr lang="en-US" smtClean="0"/>
              <a:t>5/8/2019</a:t>
            </a:fld>
            <a:endParaRPr lang="en-US"/>
          </a:p>
        </p:txBody>
      </p:sp>
      <p:sp>
        <p:nvSpPr>
          <p:cNvPr id="5" name="Rezervirano mjesto podnožja 4"/>
          <p:cNvSpPr>
            <a:spLocks noGrp="1"/>
          </p:cNvSpPr>
          <p:nvPr>
            <p:ph type="ftr" sz="quarter" idx="11"/>
          </p:nvPr>
        </p:nvSpPr>
        <p:spPr/>
        <p:txBody>
          <a:bodyPr/>
          <a:lstStyle/>
          <a:p>
            <a:endParaRPr lang="en-US"/>
          </a:p>
        </p:txBody>
      </p:sp>
      <p:sp>
        <p:nvSpPr>
          <p:cNvPr id="6" name="Rezervirano mjesto broja slajda 5"/>
          <p:cNvSpPr>
            <a:spLocks noGrp="1"/>
          </p:cNvSpPr>
          <p:nvPr>
            <p:ph type="sldNum" sz="quarter" idx="12"/>
          </p:nvPr>
        </p:nvSpPr>
        <p:spPr/>
        <p:txBody>
          <a:bodyPr/>
          <a:lstStyle/>
          <a:p>
            <a:fld id="{F5CEE593-1865-493F-8EF1-E0E85D9CD33F}" type="slidenum">
              <a:rPr lang="en-US" smtClean="0"/>
              <a:t>‹#›</a:t>
            </a:fld>
            <a:endParaRPr lang="en-US"/>
          </a:p>
        </p:txBody>
      </p:sp>
    </p:spTree>
    <p:extLst>
      <p:ext uri="{BB962C8B-B14F-4D97-AF65-F5344CB8AC3E}">
        <p14:creationId xmlns:p14="http://schemas.microsoft.com/office/powerpoint/2010/main" val="219529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smtClean="0"/>
              <a:t>Uredite stil naslova matrice</a:t>
            </a:r>
            <a:endParaRPr lang="en-US"/>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datuma 3"/>
          <p:cNvSpPr>
            <a:spLocks noGrp="1"/>
          </p:cNvSpPr>
          <p:nvPr>
            <p:ph type="dt" sz="half" idx="10"/>
          </p:nvPr>
        </p:nvSpPr>
        <p:spPr/>
        <p:txBody>
          <a:bodyPr/>
          <a:lstStyle/>
          <a:p>
            <a:fld id="{6D3C7E7F-6706-4371-BDC7-C6D055D83CC8}" type="datetimeFigureOut">
              <a:rPr lang="en-US" smtClean="0"/>
              <a:t>5/8/2019</a:t>
            </a:fld>
            <a:endParaRPr lang="en-US"/>
          </a:p>
        </p:txBody>
      </p:sp>
      <p:sp>
        <p:nvSpPr>
          <p:cNvPr id="5" name="Rezervirano mjesto podnožja 4"/>
          <p:cNvSpPr>
            <a:spLocks noGrp="1"/>
          </p:cNvSpPr>
          <p:nvPr>
            <p:ph type="ftr" sz="quarter" idx="11"/>
          </p:nvPr>
        </p:nvSpPr>
        <p:spPr/>
        <p:txBody>
          <a:bodyPr/>
          <a:lstStyle/>
          <a:p>
            <a:endParaRPr lang="en-US"/>
          </a:p>
        </p:txBody>
      </p:sp>
      <p:sp>
        <p:nvSpPr>
          <p:cNvPr id="6" name="Rezervirano mjesto broja slajda 5"/>
          <p:cNvSpPr>
            <a:spLocks noGrp="1"/>
          </p:cNvSpPr>
          <p:nvPr>
            <p:ph type="sldNum" sz="quarter" idx="12"/>
          </p:nvPr>
        </p:nvSpPr>
        <p:spPr/>
        <p:txBody>
          <a:bodyPr/>
          <a:lstStyle/>
          <a:p>
            <a:fld id="{F5CEE593-1865-493F-8EF1-E0E85D9CD33F}" type="slidenum">
              <a:rPr lang="en-US" smtClean="0"/>
              <a:t>‹#›</a:t>
            </a:fld>
            <a:endParaRPr lang="en-US"/>
          </a:p>
        </p:txBody>
      </p:sp>
    </p:spTree>
    <p:extLst>
      <p:ext uri="{BB962C8B-B14F-4D97-AF65-F5344CB8AC3E}">
        <p14:creationId xmlns:p14="http://schemas.microsoft.com/office/powerpoint/2010/main" val="421725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Naslovni slajd">
    <p:spTree>
      <p:nvGrpSpPr>
        <p:cNvPr id="1" name=""/>
        <p:cNvGrpSpPr/>
        <p:nvPr/>
      </p:nvGrpSpPr>
      <p:grpSpPr>
        <a:xfrm>
          <a:off x="0" y="0"/>
          <a:ext cx="0" cy="0"/>
          <a:chOff x="0" y="0"/>
          <a:chExt cx="0" cy="0"/>
        </a:xfrm>
      </p:grpSpPr>
      <p:sp>
        <p:nvSpPr>
          <p:cNvPr id="7" name="Pravokutnik s dijagonalno zaobljenim kutom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Naslov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hr-HR" dirty="0" smtClean="0"/>
              <a:t>Uredite stil naslova matrice</a:t>
            </a:r>
            <a:endParaRPr kumimoji="0" lang="en-US" dirty="0"/>
          </a:p>
        </p:txBody>
      </p:sp>
      <p:sp>
        <p:nvSpPr>
          <p:cNvPr id="9" name="Podnaslov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hr-HR" dirty="0" smtClean="0"/>
              <a:t>Uredite stil podnaslova matrice</a:t>
            </a:r>
            <a:endParaRPr kumimoji="0" lang="en-US" dirty="0"/>
          </a:p>
        </p:txBody>
      </p:sp>
      <p:sp>
        <p:nvSpPr>
          <p:cNvPr id="10" name="Rezervirano mjesto datuma 9"/>
          <p:cNvSpPr>
            <a:spLocks noGrp="1"/>
          </p:cNvSpPr>
          <p:nvPr>
            <p:ph type="dt" sz="half" idx="10"/>
          </p:nvPr>
        </p:nvSpPr>
        <p:spPr>
          <a:xfrm>
            <a:off x="5562600" y="6237312"/>
            <a:ext cx="3002280" cy="546012"/>
          </a:xfrm>
        </p:spPr>
        <p:txBody>
          <a:bodyPr vert="horz" rtlCol="0"/>
          <a:lstStyle>
            <a:extLst/>
          </a:lstStyle>
          <a:p>
            <a:r>
              <a:rPr lang="hr-HR" smtClean="0"/>
              <a:t>10.5. 2019.</a:t>
            </a:r>
            <a:endParaRPr lang="hr-HR"/>
          </a:p>
        </p:txBody>
      </p:sp>
      <p:sp>
        <p:nvSpPr>
          <p:cNvPr id="11" name="Rezervirano mjesto broja slajda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943497B-8B4A-44DD-B2C1-0A35376C8ABB}" type="slidenum">
              <a:rPr lang="hr-HR" smtClean="0"/>
              <a:t>‹#›</a:t>
            </a:fld>
            <a:endParaRPr lang="hr-HR"/>
          </a:p>
        </p:txBody>
      </p:sp>
      <p:sp>
        <p:nvSpPr>
          <p:cNvPr id="12" name="Rezervirano mjesto podnožja 11"/>
          <p:cNvSpPr>
            <a:spLocks noGrp="1"/>
          </p:cNvSpPr>
          <p:nvPr>
            <p:ph type="ftr" sz="quarter" idx="12"/>
          </p:nvPr>
        </p:nvSpPr>
        <p:spPr>
          <a:xfrm>
            <a:off x="2051720" y="6237312"/>
            <a:ext cx="3455944" cy="546012"/>
          </a:xfrm>
          <a:blipFill>
            <a:blip r:embed="rId2"/>
            <a:stretch>
              <a:fillRect/>
            </a:stretch>
          </a:blipFill>
        </p:spPr>
        <p:txBody>
          <a:bodyPr vert="horz" rtlCol="0"/>
          <a:lstStyle>
            <a:extLst/>
          </a:lstStyle>
          <a:p>
            <a:endParaRPr lang="hr-H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Prilagođeni izgle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podnožja 2"/>
          <p:cNvSpPr>
            <a:spLocks noGrp="1"/>
          </p:cNvSpPr>
          <p:nvPr>
            <p:ph type="ftr" sz="quarter" idx="10"/>
          </p:nvPr>
        </p:nvSpPr>
        <p:spPr/>
        <p:txBody>
          <a:bodyPr/>
          <a:lstStyle/>
          <a:p>
            <a:endParaRPr lang="en-US"/>
          </a:p>
        </p:txBody>
      </p:sp>
      <p:sp>
        <p:nvSpPr>
          <p:cNvPr id="4" name="Rezervirano mjesto datuma 3"/>
          <p:cNvSpPr>
            <a:spLocks noGrp="1"/>
          </p:cNvSpPr>
          <p:nvPr>
            <p:ph type="dt" sz="half" idx="11"/>
          </p:nvPr>
        </p:nvSpPr>
        <p:spPr/>
        <p:txBody>
          <a:bodyPr/>
          <a:lstStyle/>
          <a:p>
            <a:fld id="{6D3C7E7F-6706-4371-BDC7-C6D055D83CC8}" type="datetimeFigureOut">
              <a:rPr lang="en-US" smtClean="0"/>
              <a:t>5/8/2019</a:t>
            </a:fld>
            <a:endParaRPr lang="en-US"/>
          </a:p>
        </p:txBody>
      </p:sp>
      <p:sp>
        <p:nvSpPr>
          <p:cNvPr id="5" name="Rezervirano mjesto broja slajda 4"/>
          <p:cNvSpPr>
            <a:spLocks noGrp="1"/>
          </p:cNvSpPr>
          <p:nvPr>
            <p:ph type="sldNum" sz="quarter" idx="12"/>
          </p:nvPr>
        </p:nvSpPr>
        <p:spPr/>
        <p:txBody>
          <a:bodyPr/>
          <a:lstStyle/>
          <a:p>
            <a:fld id="{F5CEE593-1865-493F-8EF1-E0E85D9CD33F}" type="slidenum">
              <a:rPr lang="en-US" smtClean="0"/>
              <a:t>‹#›</a:t>
            </a:fld>
            <a:endParaRPr lang="en-US"/>
          </a:p>
        </p:txBody>
      </p:sp>
    </p:spTree>
    <p:extLst>
      <p:ext uri="{BB962C8B-B14F-4D97-AF65-F5344CB8AC3E}">
        <p14:creationId xmlns:p14="http://schemas.microsoft.com/office/powerpoint/2010/main" val="201515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7" name="Pravokutnik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Naslov 1"/>
          <p:cNvSpPr>
            <a:spLocks noGrp="1"/>
          </p:cNvSpPr>
          <p:nvPr>
            <p:ph type="title"/>
          </p:nvPr>
        </p:nvSpPr>
        <p:spPr/>
        <p:txBody>
          <a:bodyPr/>
          <a:lstStyle>
            <a:extLst/>
          </a:lstStyle>
          <a:p>
            <a:r>
              <a:rPr kumimoji="0" lang="hr-HR" smtClean="0"/>
              <a:t>Uredite stil naslova matrice</a:t>
            </a:r>
            <a:endParaRPr kumimoji="0" lang="en-US"/>
          </a:p>
        </p:txBody>
      </p:sp>
      <p:sp>
        <p:nvSpPr>
          <p:cNvPr id="3" name="Rezervirano mjesto sadržaja 2"/>
          <p:cNvSpPr>
            <a:spLocks noGrp="1"/>
          </p:cNvSpPr>
          <p:nvPr>
            <p:ph idx="1"/>
          </p:nvPr>
        </p:nvSpPr>
        <p:spPr/>
        <p:txBody>
          <a:bodyPr/>
          <a:lstStyle>
            <a:extLst/>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datuma 3"/>
          <p:cNvSpPr>
            <a:spLocks noGrp="1"/>
          </p:cNvSpPr>
          <p:nvPr>
            <p:ph type="dt" sz="half" idx="10"/>
          </p:nvPr>
        </p:nvSpPr>
        <p:spPr/>
        <p:txBody>
          <a:bodyPr/>
          <a:lstStyle>
            <a:extLst/>
          </a:lstStyle>
          <a:p>
            <a:fld id="{A383365A-F9FA-47D3-B351-C1ABA4751C04}" type="datetimeFigureOut">
              <a:rPr lang="hr-HR" smtClean="0"/>
              <a:t>8.5.2019.</a:t>
            </a:fld>
            <a:endParaRPr lang="hr-HR"/>
          </a:p>
        </p:txBody>
      </p:sp>
      <p:sp>
        <p:nvSpPr>
          <p:cNvPr id="5" name="Rezervirano mjesto podnožja 4"/>
          <p:cNvSpPr>
            <a:spLocks noGrp="1"/>
          </p:cNvSpPr>
          <p:nvPr>
            <p:ph type="ftr" sz="quarter" idx="11"/>
          </p:nvPr>
        </p:nvSpPr>
        <p:spPr/>
        <p:txBody>
          <a:bodyPr/>
          <a:lstStyle>
            <a:extLst/>
          </a:lstStyle>
          <a:p>
            <a:endParaRPr lang="hr-HR"/>
          </a:p>
        </p:txBody>
      </p:sp>
      <p:sp>
        <p:nvSpPr>
          <p:cNvPr id="6" name="Rezervirano mjesto broja slajda 5"/>
          <p:cNvSpPr>
            <a:spLocks noGrp="1"/>
          </p:cNvSpPr>
          <p:nvPr>
            <p:ph type="sldNum" sz="quarter" idx="12"/>
          </p:nvPr>
        </p:nvSpPr>
        <p:spPr/>
        <p:txBody>
          <a:bodyPr/>
          <a:lstStyle>
            <a:extLst/>
          </a:lstStyle>
          <a:p>
            <a:fld id="{2943497B-8B4A-44DD-B2C1-0A35376C8ABB}" type="slidenum">
              <a:rPr lang="hr-HR" smtClean="0"/>
              <a:t>‹#›</a:t>
            </a:fld>
            <a:endParaRPr lang="hr-H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Zaglavlje odjeljka">
    <p:bg>
      <p:bgRef idx="1001">
        <a:schemeClr val="bg2"/>
      </p:bgRef>
    </p:bg>
    <p:spTree>
      <p:nvGrpSpPr>
        <p:cNvPr id="1" name=""/>
        <p:cNvGrpSpPr/>
        <p:nvPr/>
      </p:nvGrpSpPr>
      <p:grpSpPr>
        <a:xfrm>
          <a:off x="0" y="0"/>
          <a:ext cx="0" cy="0"/>
          <a:chOff x="0" y="0"/>
          <a:chExt cx="0" cy="0"/>
        </a:xfrm>
      </p:grpSpPr>
      <p:sp>
        <p:nvSpPr>
          <p:cNvPr id="7" name="Pravokutnik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Naslov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hr-HR" smtClean="0"/>
              <a:t>Uredite stil naslova matrice</a:t>
            </a:r>
            <a:endParaRPr kumimoji="0" lang="en-US"/>
          </a:p>
        </p:txBody>
      </p:sp>
      <p:sp>
        <p:nvSpPr>
          <p:cNvPr id="3" name="Rezervirano mjesto teksta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hr-HR" smtClean="0"/>
              <a:t>Uredite stilove teksta matrice</a:t>
            </a:r>
          </a:p>
        </p:txBody>
      </p:sp>
      <p:sp>
        <p:nvSpPr>
          <p:cNvPr id="8" name="Rezervirano mjesto datuma 7"/>
          <p:cNvSpPr>
            <a:spLocks noGrp="1"/>
          </p:cNvSpPr>
          <p:nvPr>
            <p:ph type="dt" sz="half" idx="10"/>
          </p:nvPr>
        </p:nvSpPr>
        <p:spPr>
          <a:xfrm>
            <a:off x="5562600" y="6513670"/>
            <a:ext cx="3002280" cy="274320"/>
          </a:xfrm>
        </p:spPr>
        <p:txBody>
          <a:bodyPr vert="horz" rtlCol="0"/>
          <a:lstStyle>
            <a:extLst/>
          </a:lstStyle>
          <a:p>
            <a:fld id="{A383365A-F9FA-47D3-B351-C1ABA4751C04}" type="datetimeFigureOut">
              <a:rPr lang="hr-HR" smtClean="0"/>
              <a:t>8.5.2019.</a:t>
            </a:fld>
            <a:endParaRPr lang="hr-HR"/>
          </a:p>
        </p:txBody>
      </p:sp>
      <p:sp>
        <p:nvSpPr>
          <p:cNvPr id="9" name="Rezervirano mjesto broja slajda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943497B-8B4A-44DD-B2C1-0A35376C8ABB}" type="slidenum">
              <a:rPr lang="hr-HR" smtClean="0"/>
              <a:t>‹#›</a:t>
            </a:fld>
            <a:endParaRPr lang="hr-HR"/>
          </a:p>
        </p:txBody>
      </p:sp>
      <p:sp>
        <p:nvSpPr>
          <p:cNvPr id="10" name="Rezervirano mjesto podnožja 9"/>
          <p:cNvSpPr>
            <a:spLocks noGrp="1"/>
          </p:cNvSpPr>
          <p:nvPr>
            <p:ph type="ftr" sz="quarter" idx="12"/>
          </p:nvPr>
        </p:nvSpPr>
        <p:spPr>
          <a:xfrm>
            <a:off x="1600200" y="6513670"/>
            <a:ext cx="3907464" cy="274320"/>
          </a:xfrm>
        </p:spPr>
        <p:txBody>
          <a:bodyPr vert="horz" rtlCol="0"/>
          <a:lstStyle>
            <a:extLst/>
          </a:lstStyle>
          <a:p>
            <a:endParaRPr lang="hr-H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extLst/>
          </a:lstStyle>
          <a:p>
            <a:r>
              <a:rPr kumimoji="0" lang="hr-HR" smtClean="0"/>
              <a:t>Uredite stil naslova matrice</a:t>
            </a:r>
            <a:endParaRPr kumimoji="0" lang="en-US"/>
          </a:p>
        </p:txBody>
      </p:sp>
      <p:sp>
        <p:nvSpPr>
          <p:cNvPr id="3" name="Rezervirano mjesto sadržaja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sadržaja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5" name="Rezervirano mjesto datuma 4"/>
          <p:cNvSpPr>
            <a:spLocks noGrp="1"/>
          </p:cNvSpPr>
          <p:nvPr>
            <p:ph type="dt" sz="half" idx="10"/>
          </p:nvPr>
        </p:nvSpPr>
        <p:spPr/>
        <p:txBody>
          <a:bodyPr/>
          <a:lstStyle>
            <a:extLst/>
          </a:lstStyle>
          <a:p>
            <a:fld id="{A383365A-F9FA-47D3-B351-C1ABA4751C04}" type="datetimeFigureOut">
              <a:rPr lang="hr-HR" smtClean="0"/>
              <a:t>8.5.2019.</a:t>
            </a:fld>
            <a:endParaRPr lang="hr-HR"/>
          </a:p>
        </p:txBody>
      </p:sp>
      <p:sp>
        <p:nvSpPr>
          <p:cNvPr id="6" name="Rezervirano mjesto podnožja 5"/>
          <p:cNvSpPr>
            <a:spLocks noGrp="1"/>
          </p:cNvSpPr>
          <p:nvPr>
            <p:ph type="ftr" sz="quarter" idx="11"/>
          </p:nvPr>
        </p:nvSpPr>
        <p:spPr/>
        <p:txBody>
          <a:bodyPr/>
          <a:lstStyle>
            <a:extLst/>
          </a:lstStyle>
          <a:p>
            <a:endParaRPr lang="hr-HR"/>
          </a:p>
        </p:txBody>
      </p:sp>
      <p:sp>
        <p:nvSpPr>
          <p:cNvPr id="7" name="Rezervirano mjesto broja slajda 6"/>
          <p:cNvSpPr>
            <a:spLocks noGrp="1"/>
          </p:cNvSpPr>
          <p:nvPr>
            <p:ph type="sldNum" sz="quarter" idx="12"/>
          </p:nvPr>
        </p:nvSpPr>
        <p:spPr>
          <a:xfrm>
            <a:off x="8641080" y="6514568"/>
            <a:ext cx="464288" cy="274320"/>
          </a:xfrm>
        </p:spPr>
        <p:txBody>
          <a:bodyPr/>
          <a:lstStyle>
            <a:extLst/>
          </a:lstStyle>
          <a:p>
            <a:fld id="{2943497B-8B4A-44DD-B2C1-0A35376C8ABB}" type="slidenum">
              <a:rPr lang="hr-HR" smtClean="0"/>
              <a:t>‹#›</a:t>
            </a:fld>
            <a:endParaRPr lang="hr-HR"/>
          </a:p>
        </p:txBody>
      </p:sp>
      <p:sp>
        <p:nvSpPr>
          <p:cNvPr id="10" name="Pravokutnik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10" name="Pravokutnik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Pravokutnik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Naslov 1"/>
          <p:cNvSpPr>
            <a:spLocks noGrp="1"/>
          </p:cNvSpPr>
          <p:nvPr>
            <p:ph type="title"/>
          </p:nvPr>
        </p:nvSpPr>
        <p:spPr>
          <a:xfrm>
            <a:off x="457200" y="251948"/>
            <a:ext cx="8229600" cy="1143000"/>
          </a:xfrm>
        </p:spPr>
        <p:txBody>
          <a:bodyPr anchor="b"/>
          <a:lstStyle>
            <a:lvl1pPr>
              <a:defRPr/>
            </a:lvl1pPr>
            <a:extLst/>
          </a:lstStyle>
          <a:p>
            <a:r>
              <a:rPr kumimoji="0" lang="hr-HR" smtClean="0"/>
              <a:t>Uredite stil naslova matrice</a:t>
            </a:r>
            <a:endParaRPr kumimoji="0" lang="en-US"/>
          </a:p>
        </p:txBody>
      </p:sp>
      <p:sp>
        <p:nvSpPr>
          <p:cNvPr id="3" name="Rezervirano mjesto teksta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hr-HR" smtClean="0"/>
              <a:t>Uredite stilove teksta matrice</a:t>
            </a:r>
          </a:p>
        </p:txBody>
      </p:sp>
      <p:sp>
        <p:nvSpPr>
          <p:cNvPr id="4" name="Rezervirano mjesto teksta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hr-HR" smtClean="0"/>
              <a:t>Uredite stilove teksta matrice</a:t>
            </a:r>
          </a:p>
        </p:txBody>
      </p:sp>
      <p:sp>
        <p:nvSpPr>
          <p:cNvPr id="5" name="Rezervirano mjesto sadržaja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6" name="Rezervirano mjesto sadržaja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7" name="Rezervirano mjesto datuma 6"/>
          <p:cNvSpPr>
            <a:spLocks noGrp="1"/>
          </p:cNvSpPr>
          <p:nvPr>
            <p:ph type="dt" sz="half" idx="10"/>
          </p:nvPr>
        </p:nvSpPr>
        <p:spPr/>
        <p:txBody>
          <a:bodyPr/>
          <a:lstStyle>
            <a:extLst/>
          </a:lstStyle>
          <a:p>
            <a:fld id="{A383365A-F9FA-47D3-B351-C1ABA4751C04}" type="datetimeFigureOut">
              <a:rPr lang="hr-HR" smtClean="0"/>
              <a:t>8.5.2019.</a:t>
            </a:fld>
            <a:endParaRPr lang="hr-HR"/>
          </a:p>
        </p:txBody>
      </p:sp>
      <p:sp>
        <p:nvSpPr>
          <p:cNvPr id="8" name="Rezervirano mjesto podnožja 7"/>
          <p:cNvSpPr>
            <a:spLocks noGrp="1"/>
          </p:cNvSpPr>
          <p:nvPr>
            <p:ph type="ftr" sz="quarter" idx="11"/>
          </p:nvPr>
        </p:nvSpPr>
        <p:spPr/>
        <p:txBody>
          <a:bodyPr/>
          <a:lstStyle>
            <a:extLst/>
          </a:lstStyle>
          <a:p>
            <a:endParaRPr lang="hr-HR"/>
          </a:p>
        </p:txBody>
      </p:sp>
      <p:sp>
        <p:nvSpPr>
          <p:cNvPr id="9" name="Rezervirano mjesto broja slajda 8"/>
          <p:cNvSpPr>
            <a:spLocks noGrp="1"/>
          </p:cNvSpPr>
          <p:nvPr>
            <p:ph type="sldNum" sz="quarter" idx="12"/>
          </p:nvPr>
        </p:nvSpPr>
        <p:spPr>
          <a:xfrm>
            <a:off x="8641080" y="6514568"/>
            <a:ext cx="464288" cy="274320"/>
          </a:xfrm>
        </p:spPr>
        <p:txBody>
          <a:bodyPr/>
          <a:lstStyle>
            <a:extLst/>
          </a:lstStyle>
          <a:p>
            <a:fld id="{2943497B-8B4A-44DD-B2C1-0A35376C8ABB}" type="slidenum">
              <a:rPr lang="hr-HR" smtClean="0"/>
              <a:t>‹#›</a:t>
            </a:fld>
            <a:endParaRPr lang="hr-H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a:xfrm>
            <a:off x="457200" y="253218"/>
            <a:ext cx="8229600" cy="1143000"/>
          </a:xfrm>
        </p:spPr>
        <p:txBody>
          <a:bodyPr/>
          <a:lstStyle>
            <a:extLst/>
          </a:lstStyle>
          <a:p>
            <a:r>
              <a:rPr kumimoji="0" lang="hr-HR" smtClean="0"/>
              <a:t>Uredite stil naslova matrice</a:t>
            </a:r>
            <a:endParaRPr kumimoji="0" lang="en-US"/>
          </a:p>
        </p:txBody>
      </p:sp>
      <p:sp>
        <p:nvSpPr>
          <p:cNvPr id="3" name="Rezervirano mjesto datuma 2"/>
          <p:cNvSpPr>
            <a:spLocks noGrp="1"/>
          </p:cNvSpPr>
          <p:nvPr>
            <p:ph type="dt" sz="half" idx="10"/>
          </p:nvPr>
        </p:nvSpPr>
        <p:spPr/>
        <p:txBody>
          <a:bodyPr/>
          <a:lstStyle>
            <a:extLst/>
          </a:lstStyle>
          <a:p>
            <a:fld id="{A383365A-F9FA-47D3-B351-C1ABA4751C04}" type="datetimeFigureOut">
              <a:rPr lang="hr-HR" smtClean="0"/>
              <a:t>8.5.2019.</a:t>
            </a:fld>
            <a:endParaRPr lang="hr-HR"/>
          </a:p>
        </p:txBody>
      </p:sp>
      <p:sp>
        <p:nvSpPr>
          <p:cNvPr id="4" name="Rezervirano mjesto podnožja 3"/>
          <p:cNvSpPr>
            <a:spLocks noGrp="1"/>
          </p:cNvSpPr>
          <p:nvPr>
            <p:ph type="ftr" sz="quarter" idx="11"/>
          </p:nvPr>
        </p:nvSpPr>
        <p:spPr/>
        <p:txBody>
          <a:bodyPr/>
          <a:lstStyle>
            <a:extLst/>
          </a:lstStyle>
          <a:p>
            <a:endParaRPr lang="hr-HR"/>
          </a:p>
        </p:txBody>
      </p:sp>
      <p:sp>
        <p:nvSpPr>
          <p:cNvPr id="5" name="Rezervirano mjesto broja slajda 4"/>
          <p:cNvSpPr>
            <a:spLocks noGrp="1"/>
          </p:cNvSpPr>
          <p:nvPr>
            <p:ph type="sldNum" sz="quarter" idx="12"/>
          </p:nvPr>
        </p:nvSpPr>
        <p:spPr/>
        <p:txBody>
          <a:bodyPr/>
          <a:lstStyle>
            <a:extLst/>
          </a:lstStyle>
          <a:p>
            <a:fld id="{2943497B-8B4A-44DD-B2C1-0A35376C8ABB}" type="slidenum">
              <a:rPr lang="hr-HR" smtClean="0"/>
              <a:t>‹#›</a:t>
            </a:fld>
            <a:endParaRPr lang="hr-HR"/>
          </a:p>
        </p:txBody>
      </p:sp>
      <p:sp>
        <p:nvSpPr>
          <p:cNvPr id="7" name="Pravokutnik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extLst/>
          </a:lstStyle>
          <a:p>
            <a:fld id="{A383365A-F9FA-47D3-B351-C1ABA4751C04}" type="datetimeFigureOut">
              <a:rPr lang="hr-HR" smtClean="0"/>
              <a:t>8.5.2019.</a:t>
            </a:fld>
            <a:endParaRPr lang="hr-HR"/>
          </a:p>
        </p:txBody>
      </p:sp>
      <p:sp>
        <p:nvSpPr>
          <p:cNvPr id="3" name="Rezervirano mjesto podnožja 2"/>
          <p:cNvSpPr>
            <a:spLocks noGrp="1"/>
          </p:cNvSpPr>
          <p:nvPr>
            <p:ph type="ftr" sz="quarter" idx="11"/>
          </p:nvPr>
        </p:nvSpPr>
        <p:spPr/>
        <p:txBody>
          <a:bodyPr/>
          <a:lstStyle>
            <a:extLst/>
          </a:lstStyle>
          <a:p>
            <a:endParaRPr lang="hr-HR"/>
          </a:p>
        </p:txBody>
      </p:sp>
      <p:sp>
        <p:nvSpPr>
          <p:cNvPr id="4" name="Rezervirano mjesto broja slajda 3"/>
          <p:cNvSpPr>
            <a:spLocks noGrp="1"/>
          </p:cNvSpPr>
          <p:nvPr>
            <p:ph type="sldNum" sz="quarter" idx="12"/>
          </p:nvPr>
        </p:nvSpPr>
        <p:spPr/>
        <p:txBody>
          <a:bodyPr/>
          <a:lstStyle>
            <a:extLst/>
          </a:lstStyle>
          <a:p>
            <a:fld id="{2943497B-8B4A-44DD-B2C1-0A35376C8ABB}" type="slidenum">
              <a:rPr lang="hr-HR" smtClean="0"/>
              <a:t>‹#›</a:t>
            </a:fld>
            <a:endParaRPr lang="hr-H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sadržaja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datuma 3"/>
          <p:cNvSpPr>
            <a:spLocks noGrp="1"/>
          </p:cNvSpPr>
          <p:nvPr>
            <p:ph type="dt" sz="half" idx="10"/>
          </p:nvPr>
        </p:nvSpPr>
        <p:spPr/>
        <p:txBody>
          <a:bodyPr/>
          <a:lstStyle/>
          <a:p>
            <a:fld id="{6D3C7E7F-6706-4371-BDC7-C6D055D83CC8}" type="datetimeFigureOut">
              <a:rPr lang="en-US" smtClean="0"/>
              <a:t>5/8/2019</a:t>
            </a:fld>
            <a:endParaRPr lang="en-US"/>
          </a:p>
        </p:txBody>
      </p:sp>
      <p:sp>
        <p:nvSpPr>
          <p:cNvPr id="5" name="Rezervirano mjesto podnožja 4"/>
          <p:cNvSpPr>
            <a:spLocks noGrp="1"/>
          </p:cNvSpPr>
          <p:nvPr>
            <p:ph type="ftr" sz="quarter" idx="11"/>
          </p:nvPr>
        </p:nvSpPr>
        <p:spPr/>
        <p:txBody>
          <a:bodyPr/>
          <a:lstStyle/>
          <a:p>
            <a:endParaRPr lang="en-US"/>
          </a:p>
        </p:txBody>
      </p:sp>
      <p:sp>
        <p:nvSpPr>
          <p:cNvPr id="6" name="Rezervirano mjesto broja slajda 5"/>
          <p:cNvSpPr>
            <a:spLocks noGrp="1"/>
          </p:cNvSpPr>
          <p:nvPr>
            <p:ph type="sldNum" sz="quarter" idx="12"/>
          </p:nvPr>
        </p:nvSpPr>
        <p:spPr/>
        <p:txBody>
          <a:bodyPr/>
          <a:lstStyle/>
          <a:p>
            <a:fld id="{F5CEE593-1865-493F-8EF1-E0E85D9CD33F}" type="slidenum">
              <a:rPr lang="en-US" smtClean="0"/>
              <a:t>‹#›</a:t>
            </a:fld>
            <a:endParaRPr lang="en-US"/>
          </a:p>
        </p:txBody>
      </p:sp>
    </p:spTree>
    <p:extLst>
      <p:ext uri="{BB962C8B-B14F-4D97-AF65-F5344CB8AC3E}">
        <p14:creationId xmlns:p14="http://schemas.microsoft.com/office/powerpoint/2010/main" val="228517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Sadržaj s opisom">
    <p:bg>
      <p:bgRef idx="1001">
        <a:schemeClr val="bg2"/>
      </p:bgRef>
    </p:bg>
    <p:spTree>
      <p:nvGrpSpPr>
        <p:cNvPr id="1" name=""/>
        <p:cNvGrpSpPr/>
        <p:nvPr/>
      </p:nvGrpSpPr>
      <p:grpSpPr>
        <a:xfrm>
          <a:off x="0" y="0"/>
          <a:ext cx="0" cy="0"/>
          <a:chOff x="0" y="0"/>
          <a:chExt cx="0" cy="0"/>
        </a:xfrm>
      </p:grpSpPr>
      <p:sp>
        <p:nvSpPr>
          <p:cNvPr id="8" name="Pravokutnik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Naslov 1"/>
          <p:cNvSpPr>
            <a:spLocks noGrp="1"/>
          </p:cNvSpPr>
          <p:nvPr>
            <p:ph type="title"/>
          </p:nvPr>
        </p:nvSpPr>
        <p:spPr>
          <a:xfrm>
            <a:off x="4963136" y="304800"/>
            <a:ext cx="3931920" cy="762000"/>
          </a:xfrm>
        </p:spPr>
        <p:txBody>
          <a:bodyPr anchor="b"/>
          <a:lstStyle>
            <a:lvl1pPr marL="0" algn="r">
              <a:buNone/>
              <a:defRPr sz="2000" b="1"/>
            </a:lvl1pPr>
            <a:extLst/>
          </a:lstStyle>
          <a:p>
            <a:r>
              <a:rPr kumimoji="0" lang="hr-HR" smtClean="0"/>
              <a:t>Uredite stil naslova matrice</a:t>
            </a:r>
            <a:endParaRPr kumimoji="0" lang="en-US"/>
          </a:p>
        </p:txBody>
      </p:sp>
      <p:sp>
        <p:nvSpPr>
          <p:cNvPr id="3" name="Rezervirano mjesto teksta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hr-HR" smtClean="0"/>
              <a:t>Uredite stilove teksta matrice</a:t>
            </a:r>
          </a:p>
        </p:txBody>
      </p:sp>
      <p:sp>
        <p:nvSpPr>
          <p:cNvPr id="4" name="Rezervirano mjesto sadržaja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9" name="Rezervirano mjesto datuma 8"/>
          <p:cNvSpPr>
            <a:spLocks noGrp="1"/>
          </p:cNvSpPr>
          <p:nvPr>
            <p:ph type="dt" sz="half" idx="10"/>
          </p:nvPr>
        </p:nvSpPr>
        <p:spPr>
          <a:xfrm>
            <a:off x="5562600" y="6513670"/>
            <a:ext cx="3002280" cy="274320"/>
          </a:xfrm>
        </p:spPr>
        <p:txBody>
          <a:bodyPr vert="horz" rtlCol="0"/>
          <a:lstStyle>
            <a:extLst/>
          </a:lstStyle>
          <a:p>
            <a:fld id="{A383365A-F9FA-47D3-B351-C1ABA4751C04}" type="datetimeFigureOut">
              <a:rPr lang="hr-HR" smtClean="0"/>
              <a:t>8.5.2019.</a:t>
            </a:fld>
            <a:endParaRPr lang="hr-HR"/>
          </a:p>
        </p:txBody>
      </p:sp>
      <p:sp>
        <p:nvSpPr>
          <p:cNvPr id="10" name="Rezervirano mjesto broja slajda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943497B-8B4A-44DD-B2C1-0A35376C8ABB}" type="slidenum">
              <a:rPr lang="hr-HR" smtClean="0"/>
              <a:t>‹#›</a:t>
            </a:fld>
            <a:endParaRPr lang="hr-HR"/>
          </a:p>
        </p:txBody>
      </p:sp>
      <p:sp>
        <p:nvSpPr>
          <p:cNvPr id="11" name="Rezervirano mjesto podnožja 10"/>
          <p:cNvSpPr>
            <a:spLocks noGrp="1"/>
          </p:cNvSpPr>
          <p:nvPr>
            <p:ph type="ftr" sz="quarter" idx="12"/>
          </p:nvPr>
        </p:nvSpPr>
        <p:spPr>
          <a:xfrm>
            <a:off x="1600200" y="6513670"/>
            <a:ext cx="3907464" cy="274320"/>
          </a:xfrm>
        </p:spPr>
        <p:txBody>
          <a:bodyPr vert="horz" rtlCol="0"/>
          <a:lstStyle>
            <a:extLst/>
          </a:lstStyle>
          <a:p>
            <a:endParaRPr lang="hr-H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3040443" y="4724400"/>
            <a:ext cx="5486400" cy="664536"/>
          </a:xfrm>
        </p:spPr>
        <p:txBody>
          <a:bodyPr anchor="b"/>
          <a:lstStyle>
            <a:lvl1pPr marL="0" algn="r">
              <a:buNone/>
              <a:defRPr sz="2000" b="1"/>
            </a:lvl1pPr>
            <a:extLst/>
          </a:lstStyle>
          <a:p>
            <a:r>
              <a:rPr kumimoji="0" lang="hr-HR" smtClean="0"/>
              <a:t>Uredite stil naslova matrice</a:t>
            </a:r>
            <a:endParaRPr kumimoji="0" lang="en-US"/>
          </a:p>
        </p:txBody>
      </p:sp>
      <p:sp>
        <p:nvSpPr>
          <p:cNvPr id="4" name="Rezervirano mjesto teksta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hr-HR" smtClean="0"/>
              <a:t>Uredite stilove teksta matrice</a:t>
            </a:r>
          </a:p>
        </p:txBody>
      </p:sp>
      <p:sp>
        <p:nvSpPr>
          <p:cNvPr id="13" name="Rezervirano mjesto slike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hr-HR" smtClean="0">
                <a:solidFill>
                  <a:schemeClr val="lt1"/>
                </a:solidFill>
                <a:latin typeface="+mn-lt"/>
                <a:ea typeface="+mn-ea"/>
                <a:cs typeface="+mn-cs"/>
              </a:rPr>
              <a:t>Kliknite ikonu da biste dodali  sliku</a:t>
            </a:r>
            <a:endParaRPr kumimoji="0" lang="en-US">
              <a:solidFill>
                <a:schemeClr val="lt1"/>
              </a:solidFill>
              <a:latin typeface="+mn-lt"/>
              <a:ea typeface="+mn-ea"/>
              <a:cs typeface="+mn-cs"/>
            </a:endParaRPr>
          </a:p>
        </p:txBody>
      </p:sp>
      <p:sp>
        <p:nvSpPr>
          <p:cNvPr id="8" name="Rezervirano mjesto datuma 7"/>
          <p:cNvSpPr>
            <a:spLocks noGrp="1"/>
          </p:cNvSpPr>
          <p:nvPr>
            <p:ph type="dt" sz="half" idx="10"/>
          </p:nvPr>
        </p:nvSpPr>
        <p:spPr>
          <a:xfrm>
            <a:off x="5562600" y="6509004"/>
            <a:ext cx="3002280" cy="274320"/>
          </a:xfrm>
        </p:spPr>
        <p:txBody>
          <a:bodyPr vert="horz" rtlCol="0"/>
          <a:lstStyle>
            <a:extLst/>
          </a:lstStyle>
          <a:p>
            <a:fld id="{A383365A-F9FA-47D3-B351-C1ABA4751C04}" type="datetimeFigureOut">
              <a:rPr lang="hr-HR" smtClean="0"/>
              <a:t>8.5.2019.</a:t>
            </a:fld>
            <a:endParaRPr lang="hr-HR"/>
          </a:p>
        </p:txBody>
      </p:sp>
      <p:sp>
        <p:nvSpPr>
          <p:cNvPr id="9" name="Rezervirano mjesto broja slajda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943497B-8B4A-44DD-B2C1-0A35376C8ABB}" type="slidenum">
              <a:rPr lang="hr-HR" smtClean="0"/>
              <a:t>‹#›</a:t>
            </a:fld>
            <a:endParaRPr lang="hr-HR"/>
          </a:p>
        </p:txBody>
      </p:sp>
      <p:sp>
        <p:nvSpPr>
          <p:cNvPr id="10" name="Rezervirano mjesto podnožja 9"/>
          <p:cNvSpPr>
            <a:spLocks noGrp="1"/>
          </p:cNvSpPr>
          <p:nvPr>
            <p:ph type="ftr" sz="quarter" idx="12"/>
          </p:nvPr>
        </p:nvSpPr>
        <p:spPr>
          <a:xfrm>
            <a:off x="1600200" y="6509004"/>
            <a:ext cx="3907464" cy="274320"/>
          </a:xfrm>
        </p:spPr>
        <p:txBody>
          <a:bodyPr vert="horz" rtlCol="0"/>
          <a:lstStyle>
            <a:extLst/>
          </a:lstStyle>
          <a:p>
            <a:endParaRPr lang="hr-H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Prilagođeni izgle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podnožja 2"/>
          <p:cNvSpPr>
            <a:spLocks noGrp="1"/>
          </p:cNvSpPr>
          <p:nvPr>
            <p:ph type="ftr" sz="quarter" idx="10"/>
          </p:nvPr>
        </p:nvSpPr>
        <p:spPr/>
        <p:txBody>
          <a:bodyPr/>
          <a:lstStyle/>
          <a:p>
            <a:endParaRPr lang="en-US"/>
          </a:p>
        </p:txBody>
      </p:sp>
      <p:sp>
        <p:nvSpPr>
          <p:cNvPr id="4" name="Rezervirano mjesto datuma 3"/>
          <p:cNvSpPr>
            <a:spLocks noGrp="1"/>
          </p:cNvSpPr>
          <p:nvPr>
            <p:ph type="dt" sz="half" idx="11"/>
          </p:nvPr>
        </p:nvSpPr>
        <p:spPr/>
        <p:txBody>
          <a:bodyPr/>
          <a:lstStyle/>
          <a:p>
            <a:fld id="{6D3C7E7F-6706-4371-BDC7-C6D055D83CC8}" type="datetimeFigureOut">
              <a:rPr lang="en-US" smtClean="0"/>
              <a:t>5/8/2019</a:t>
            </a:fld>
            <a:endParaRPr lang="en-US"/>
          </a:p>
        </p:txBody>
      </p:sp>
      <p:sp>
        <p:nvSpPr>
          <p:cNvPr id="5" name="Rezervirano mjesto broja slajda 4"/>
          <p:cNvSpPr>
            <a:spLocks noGrp="1"/>
          </p:cNvSpPr>
          <p:nvPr>
            <p:ph type="sldNum" sz="quarter" idx="12"/>
          </p:nvPr>
        </p:nvSpPr>
        <p:spPr/>
        <p:txBody>
          <a:bodyPr/>
          <a:lstStyle/>
          <a:p>
            <a:fld id="{F5CEE593-1865-493F-8EF1-E0E85D9CD33F}" type="slidenum">
              <a:rPr lang="en-US" smtClean="0"/>
              <a:t>‹#›</a:t>
            </a:fld>
            <a:endParaRPr lang="en-US"/>
          </a:p>
        </p:txBody>
      </p:sp>
    </p:spTree>
    <p:extLst>
      <p:ext uri="{BB962C8B-B14F-4D97-AF65-F5344CB8AC3E}">
        <p14:creationId xmlns:p14="http://schemas.microsoft.com/office/powerpoint/2010/main" val="28799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ilagođeni izgle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podnožja 2"/>
          <p:cNvSpPr>
            <a:spLocks noGrp="1"/>
          </p:cNvSpPr>
          <p:nvPr>
            <p:ph type="ftr" sz="quarter" idx="10"/>
          </p:nvPr>
        </p:nvSpPr>
        <p:spPr/>
        <p:txBody>
          <a:bodyPr/>
          <a:lstStyle/>
          <a:p>
            <a:endParaRPr lang="en-US"/>
          </a:p>
        </p:txBody>
      </p:sp>
      <p:sp>
        <p:nvSpPr>
          <p:cNvPr id="4" name="Rezervirano mjesto datuma 3"/>
          <p:cNvSpPr>
            <a:spLocks noGrp="1"/>
          </p:cNvSpPr>
          <p:nvPr>
            <p:ph type="dt" sz="half" idx="11"/>
          </p:nvPr>
        </p:nvSpPr>
        <p:spPr/>
        <p:txBody>
          <a:bodyPr/>
          <a:lstStyle/>
          <a:p>
            <a:fld id="{6D3C7E7F-6706-4371-BDC7-C6D055D83CC8}" type="datetimeFigureOut">
              <a:rPr lang="en-US" smtClean="0"/>
              <a:t>5/8/2019</a:t>
            </a:fld>
            <a:endParaRPr lang="en-US"/>
          </a:p>
        </p:txBody>
      </p:sp>
      <p:sp>
        <p:nvSpPr>
          <p:cNvPr id="5" name="Rezervirano mjesto broja slajda 4"/>
          <p:cNvSpPr>
            <a:spLocks noGrp="1"/>
          </p:cNvSpPr>
          <p:nvPr>
            <p:ph type="sldNum" sz="quarter" idx="12"/>
          </p:nvPr>
        </p:nvSpPr>
        <p:spPr/>
        <p:txBody>
          <a:bodyPr/>
          <a:lstStyle/>
          <a:p>
            <a:fld id="{F5CEE593-1865-493F-8EF1-E0E85D9CD33F}" type="slidenum">
              <a:rPr lang="en-US" smtClean="0"/>
              <a:t>‹#›</a:t>
            </a:fld>
            <a:endParaRPr lang="en-US"/>
          </a:p>
        </p:txBody>
      </p:sp>
    </p:spTree>
    <p:extLst>
      <p:ext uri="{BB962C8B-B14F-4D97-AF65-F5344CB8AC3E}">
        <p14:creationId xmlns:p14="http://schemas.microsoft.com/office/powerpoint/2010/main" val="413975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extLst/>
          </a:lstStyle>
          <a:p>
            <a:r>
              <a:rPr kumimoji="0" lang="hr-HR" smtClean="0"/>
              <a:t>Uredite stil naslova matrice</a:t>
            </a:r>
            <a:endParaRPr kumimoji="0" lang="en-US"/>
          </a:p>
        </p:txBody>
      </p:sp>
      <p:sp>
        <p:nvSpPr>
          <p:cNvPr id="3" name="Rezervirano mjesto okomitog teksta 2"/>
          <p:cNvSpPr>
            <a:spLocks noGrp="1"/>
          </p:cNvSpPr>
          <p:nvPr>
            <p:ph type="body" orient="vert" idx="1"/>
          </p:nvPr>
        </p:nvSpPr>
        <p:spPr/>
        <p:txBody>
          <a:bodyPr vert="eaVert"/>
          <a:lstStyle>
            <a:extLst/>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datuma 3"/>
          <p:cNvSpPr>
            <a:spLocks noGrp="1"/>
          </p:cNvSpPr>
          <p:nvPr>
            <p:ph type="dt" sz="half" idx="10"/>
          </p:nvPr>
        </p:nvSpPr>
        <p:spPr/>
        <p:txBody>
          <a:bodyPr/>
          <a:lstStyle>
            <a:extLst/>
          </a:lstStyle>
          <a:p>
            <a:fld id="{A383365A-F9FA-47D3-B351-C1ABA4751C04}" type="datetimeFigureOut">
              <a:rPr lang="hr-HR" smtClean="0"/>
              <a:t>8.5.2019.</a:t>
            </a:fld>
            <a:endParaRPr lang="hr-HR"/>
          </a:p>
        </p:txBody>
      </p:sp>
      <p:sp>
        <p:nvSpPr>
          <p:cNvPr id="5" name="Rezervirano mjesto podnožja 4"/>
          <p:cNvSpPr>
            <a:spLocks noGrp="1"/>
          </p:cNvSpPr>
          <p:nvPr>
            <p:ph type="ftr" sz="quarter" idx="11"/>
          </p:nvPr>
        </p:nvSpPr>
        <p:spPr/>
        <p:txBody>
          <a:bodyPr/>
          <a:lstStyle>
            <a:extLst/>
          </a:lstStyle>
          <a:p>
            <a:endParaRPr lang="hr-HR"/>
          </a:p>
        </p:txBody>
      </p:sp>
      <p:sp>
        <p:nvSpPr>
          <p:cNvPr id="6" name="Rezervirano mjesto broja slajda 5"/>
          <p:cNvSpPr>
            <a:spLocks noGrp="1"/>
          </p:cNvSpPr>
          <p:nvPr>
            <p:ph type="sldNum" sz="quarter" idx="12"/>
          </p:nvPr>
        </p:nvSpPr>
        <p:spPr/>
        <p:txBody>
          <a:bodyPr/>
          <a:lstStyle>
            <a:extLst/>
          </a:lstStyle>
          <a:p>
            <a:fld id="{2943497B-8B4A-44DD-B2C1-0A35376C8ABB}" type="slidenum">
              <a:rPr lang="hr-HR" smtClean="0"/>
              <a:t>‹#›</a:t>
            </a:fld>
            <a:endParaRPr lang="hr-H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lvl1pPr algn="l">
              <a:defRPr/>
            </a:lvl1pPr>
            <a:extLst/>
          </a:lstStyle>
          <a:p>
            <a:r>
              <a:rPr kumimoji="0" lang="hr-HR" smtClean="0"/>
              <a:t>Uredite stil naslova matrice</a:t>
            </a:r>
            <a:endParaRPr kumimoji="0" lang="en-US"/>
          </a:p>
        </p:txBody>
      </p:sp>
      <p:sp>
        <p:nvSpPr>
          <p:cNvPr id="3" name="Rezervirano mjesto okomitog teksta 2"/>
          <p:cNvSpPr>
            <a:spLocks noGrp="1"/>
          </p:cNvSpPr>
          <p:nvPr>
            <p:ph type="body" orient="vert" idx="1"/>
          </p:nvPr>
        </p:nvSpPr>
        <p:spPr>
          <a:xfrm>
            <a:off x="457200" y="274638"/>
            <a:ext cx="6019800" cy="5851525"/>
          </a:xfrm>
        </p:spPr>
        <p:txBody>
          <a:bodyPr vert="eaVert"/>
          <a:lstStyle>
            <a:extLst/>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datuma 3"/>
          <p:cNvSpPr>
            <a:spLocks noGrp="1"/>
          </p:cNvSpPr>
          <p:nvPr>
            <p:ph type="dt" sz="half" idx="10"/>
          </p:nvPr>
        </p:nvSpPr>
        <p:spPr/>
        <p:txBody>
          <a:bodyPr/>
          <a:lstStyle>
            <a:extLst/>
          </a:lstStyle>
          <a:p>
            <a:fld id="{A383365A-F9FA-47D3-B351-C1ABA4751C04}" type="datetimeFigureOut">
              <a:rPr lang="hr-HR" smtClean="0"/>
              <a:t>8.5.2019.</a:t>
            </a:fld>
            <a:endParaRPr lang="hr-HR"/>
          </a:p>
        </p:txBody>
      </p:sp>
      <p:sp>
        <p:nvSpPr>
          <p:cNvPr id="5" name="Rezervirano mjesto podnožja 4"/>
          <p:cNvSpPr>
            <a:spLocks noGrp="1"/>
          </p:cNvSpPr>
          <p:nvPr>
            <p:ph type="ftr" sz="quarter" idx="11"/>
          </p:nvPr>
        </p:nvSpPr>
        <p:spPr/>
        <p:txBody>
          <a:bodyPr/>
          <a:lstStyle>
            <a:extLst/>
          </a:lstStyle>
          <a:p>
            <a:endParaRPr lang="hr-HR"/>
          </a:p>
        </p:txBody>
      </p:sp>
      <p:sp>
        <p:nvSpPr>
          <p:cNvPr id="6" name="Rezervirano mjesto broja slajda 5"/>
          <p:cNvSpPr>
            <a:spLocks noGrp="1"/>
          </p:cNvSpPr>
          <p:nvPr>
            <p:ph type="sldNum" sz="quarter" idx="12"/>
          </p:nvPr>
        </p:nvSpPr>
        <p:spPr/>
        <p:txBody>
          <a:bodyPr/>
          <a:lstStyle>
            <a:extLst/>
          </a:lstStyle>
          <a:p>
            <a:fld id="{2943497B-8B4A-44DD-B2C1-0A35376C8ABB}" type="slidenum">
              <a:rPr lang="hr-HR" smtClean="0"/>
              <a:t>‹#›</a:t>
            </a:fld>
            <a:endParaRPr lang="hr-H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ilagođeni izgle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datuma 2"/>
          <p:cNvSpPr>
            <a:spLocks noGrp="1"/>
          </p:cNvSpPr>
          <p:nvPr>
            <p:ph type="dt" sz="half" idx="10"/>
          </p:nvPr>
        </p:nvSpPr>
        <p:spPr/>
        <p:txBody>
          <a:bodyPr/>
          <a:lstStyle/>
          <a:p>
            <a:fld id="{A383365A-F9FA-47D3-B351-C1ABA4751C04}" type="datetimeFigureOut">
              <a:rPr lang="hr-HR" smtClean="0"/>
              <a:t>8.5.2019.</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2943497B-8B4A-44DD-B2C1-0A35376C8ABB}" type="slidenum">
              <a:rPr lang="hr-HR" smtClean="0"/>
              <a:t>‹#›</a:t>
            </a:fld>
            <a:endParaRPr lang="hr-HR"/>
          </a:p>
        </p:txBody>
      </p:sp>
    </p:spTree>
    <p:extLst>
      <p:ext uri="{BB962C8B-B14F-4D97-AF65-F5344CB8AC3E}">
        <p14:creationId xmlns:p14="http://schemas.microsoft.com/office/powerpoint/2010/main" val="28843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Uredite stil naslova matrice</a:t>
            </a:r>
            <a:endParaRPr lang="en-US"/>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Rezervirano mjesto datuma 3"/>
          <p:cNvSpPr>
            <a:spLocks noGrp="1"/>
          </p:cNvSpPr>
          <p:nvPr>
            <p:ph type="dt" sz="half" idx="10"/>
          </p:nvPr>
        </p:nvSpPr>
        <p:spPr/>
        <p:txBody>
          <a:bodyPr/>
          <a:lstStyle/>
          <a:p>
            <a:fld id="{6D3C7E7F-6706-4371-BDC7-C6D055D83CC8}" type="datetimeFigureOut">
              <a:rPr lang="en-US" smtClean="0"/>
              <a:t>5/8/2019</a:t>
            </a:fld>
            <a:endParaRPr lang="en-US"/>
          </a:p>
        </p:txBody>
      </p:sp>
      <p:sp>
        <p:nvSpPr>
          <p:cNvPr id="5" name="Rezervirano mjesto podnožja 4"/>
          <p:cNvSpPr>
            <a:spLocks noGrp="1"/>
          </p:cNvSpPr>
          <p:nvPr>
            <p:ph type="ftr" sz="quarter" idx="11"/>
          </p:nvPr>
        </p:nvSpPr>
        <p:spPr/>
        <p:txBody>
          <a:bodyPr/>
          <a:lstStyle/>
          <a:p>
            <a:endParaRPr lang="en-US"/>
          </a:p>
        </p:txBody>
      </p:sp>
      <p:sp>
        <p:nvSpPr>
          <p:cNvPr id="6" name="Rezervirano mjesto broja slajda 5"/>
          <p:cNvSpPr>
            <a:spLocks noGrp="1"/>
          </p:cNvSpPr>
          <p:nvPr>
            <p:ph type="sldNum" sz="quarter" idx="12"/>
          </p:nvPr>
        </p:nvSpPr>
        <p:spPr/>
        <p:txBody>
          <a:bodyPr/>
          <a:lstStyle/>
          <a:p>
            <a:fld id="{F5CEE593-1865-493F-8EF1-E0E85D9CD33F}" type="slidenum">
              <a:rPr lang="en-US" smtClean="0"/>
              <a:t>‹#›</a:t>
            </a:fld>
            <a:endParaRPr lang="en-US"/>
          </a:p>
        </p:txBody>
      </p:sp>
    </p:spTree>
    <p:extLst>
      <p:ext uri="{BB962C8B-B14F-4D97-AF65-F5344CB8AC3E}">
        <p14:creationId xmlns:p14="http://schemas.microsoft.com/office/powerpoint/2010/main" val="414909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5" name="Rezervirano mjesto datuma 4"/>
          <p:cNvSpPr>
            <a:spLocks noGrp="1"/>
          </p:cNvSpPr>
          <p:nvPr>
            <p:ph type="dt" sz="half" idx="10"/>
          </p:nvPr>
        </p:nvSpPr>
        <p:spPr/>
        <p:txBody>
          <a:bodyPr/>
          <a:lstStyle/>
          <a:p>
            <a:fld id="{6D3C7E7F-6706-4371-BDC7-C6D055D83CC8}" type="datetimeFigureOut">
              <a:rPr lang="en-US" smtClean="0"/>
              <a:t>5/8/2019</a:t>
            </a:fld>
            <a:endParaRPr lang="en-US"/>
          </a:p>
        </p:txBody>
      </p:sp>
      <p:sp>
        <p:nvSpPr>
          <p:cNvPr id="6" name="Rezervirano mjesto podnožja 5"/>
          <p:cNvSpPr>
            <a:spLocks noGrp="1"/>
          </p:cNvSpPr>
          <p:nvPr>
            <p:ph type="ftr" sz="quarter" idx="11"/>
          </p:nvPr>
        </p:nvSpPr>
        <p:spPr/>
        <p:txBody>
          <a:bodyPr/>
          <a:lstStyle/>
          <a:p>
            <a:endParaRPr lang="en-US"/>
          </a:p>
        </p:txBody>
      </p:sp>
      <p:sp>
        <p:nvSpPr>
          <p:cNvPr id="7" name="Rezervirano mjesto broja slajda 6"/>
          <p:cNvSpPr>
            <a:spLocks noGrp="1"/>
          </p:cNvSpPr>
          <p:nvPr>
            <p:ph type="sldNum" sz="quarter" idx="12"/>
          </p:nvPr>
        </p:nvSpPr>
        <p:spPr/>
        <p:txBody>
          <a:bodyPr/>
          <a:lstStyle/>
          <a:p>
            <a:fld id="{F5CEE593-1865-493F-8EF1-E0E85D9CD33F}" type="slidenum">
              <a:rPr lang="en-US" smtClean="0"/>
              <a:t>‹#›</a:t>
            </a:fld>
            <a:endParaRPr lang="en-US"/>
          </a:p>
        </p:txBody>
      </p:sp>
    </p:spTree>
    <p:extLst>
      <p:ext uri="{BB962C8B-B14F-4D97-AF65-F5344CB8AC3E}">
        <p14:creationId xmlns:p14="http://schemas.microsoft.com/office/powerpoint/2010/main" val="155876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Uredite stil naslova matrice</a:t>
            </a:r>
            <a:endParaRPr lang="en-US"/>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7" name="Rezervirano mjesto datuma 6"/>
          <p:cNvSpPr>
            <a:spLocks noGrp="1"/>
          </p:cNvSpPr>
          <p:nvPr>
            <p:ph type="dt" sz="half" idx="10"/>
          </p:nvPr>
        </p:nvSpPr>
        <p:spPr/>
        <p:txBody>
          <a:bodyPr/>
          <a:lstStyle/>
          <a:p>
            <a:fld id="{6D3C7E7F-6706-4371-BDC7-C6D055D83CC8}" type="datetimeFigureOut">
              <a:rPr lang="en-US" smtClean="0"/>
              <a:t>5/8/2019</a:t>
            </a:fld>
            <a:endParaRPr lang="en-US"/>
          </a:p>
        </p:txBody>
      </p:sp>
      <p:sp>
        <p:nvSpPr>
          <p:cNvPr id="8" name="Rezervirano mjesto podnožja 7"/>
          <p:cNvSpPr>
            <a:spLocks noGrp="1"/>
          </p:cNvSpPr>
          <p:nvPr>
            <p:ph type="ftr" sz="quarter" idx="11"/>
          </p:nvPr>
        </p:nvSpPr>
        <p:spPr/>
        <p:txBody>
          <a:bodyPr/>
          <a:lstStyle/>
          <a:p>
            <a:endParaRPr lang="en-US"/>
          </a:p>
        </p:txBody>
      </p:sp>
      <p:sp>
        <p:nvSpPr>
          <p:cNvPr id="9" name="Rezervirano mjesto broja slajda 8"/>
          <p:cNvSpPr>
            <a:spLocks noGrp="1"/>
          </p:cNvSpPr>
          <p:nvPr>
            <p:ph type="sldNum" sz="quarter" idx="12"/>
          </p:nvPr>
        </p:nvSpPr>
        <p:spPr/>
        <p:txBody>
          <a:bodyPr/>
          <a:lstStyle/>
          <a:p>
            <a:fld id="{F5CEE593-1865-493F-8EF1-E0E85D9CD33F}" type="slidenum">
              <a:rPr lang="en-US" smtClean="0"/>
              <a:t>‹#›</a:t>
            </a:fld>
            <a:endParaRPr lang="en-US"/>
          </a:p>
        </p:txBody>
      </p:sp>
    </p:spTree>
    <p:extLst>
      <p:ext uri="{BB962C8B-B14F-4D97-AF65-F5344CB8AC3E}">
        <p14:creationId xmlns:p14="http://schemas.microsoft.com/office/powerpoint/2010/main" val="122907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datuma 2"/>
          <p:cNvSpPr>
            <a:spLocks noGrp="1"/>
          </p:cNvSpPr>
          <p:nvPr>
            <p:ph type="dt" sz="half" idx="10"/>
          </p:nvPr>
        </p:nvSpPr>
        <p:spPr/>
        <p:txBody>
          <a:bodyPr/>
          <a:lstStyle/>
          <a:p>
            <a:fld id="{6D3C7E7F-6706-4371-BDC7-C6D055D83CC8}" type="datetimeFigureOut">
              <a:rPr lang="en-US" smtClean="0"/>
              <a:t>5/8/2019</a:t>
            </a:fld>
            <a:endParaRPr lang="en-US"/>
          </a:p>
        </p:txBody>
      </p:sp>
      <p:sp>
        <p:nvSpPr>
          <p:cNvPr id="4" name="Rezervirano mjesto podnožja 3"/>
          <p:cNvSpPr>
            <a:spLocks noGrp="1"/>
          </p:cNvSpPr>
          <p:nvPr>
            <p:ph type="ftr" sz="quarter" idx="11"/>
          </p:nvPr>
        </p:nvSpPr>
        <p:spPr/>
        <p:txBody>
          <a:bodyPr/>
          <a:lstStyle/>
          <a:p>
            <a:endParaRPr lang="en-US"/>
          </a:p>
        </p:txBody>
      </p:sp>
      <p:sp>
        <p:nvSpPr>
          <p:cNvPr id="5" name="Rezervirano mjesto broja slajda 4"/>
          <p:cNvSpPr>
            <a:spLocks noGrp="1"/>
          </p:cNvSpPr>
          <p:nvPr>
            <p:ph type="sldNum" sz="quarter" idx="12"/>
          </p:nvPr>
        </p:nvSpPr>
        <p:spPr/>
        <p:txBody>
          <a:bodyPr/>
          <a:lstStyle/>
          <a:p>
            <a:fld id="{F5CEE593-1865-493F-8EF1-E0E85D9CD33F}" type="slidenum">
              <a:rPr lang="en-US" smtClean="0"/>
              <a:t>‹#›</a:t>
            </a:fld>
            <a:endParaRPr lang="en-US"/>
          </a:p>
        </p:txBody>
      </p:sp>
    </p:spTree>
    <p:extLst>
      <p:ext uri="{BB962C8B-B14F-4D97-AF65-F5344CB8AC3E}">
        <p14:creationId xmlns:p14="http://schemas.microsoft.com/office/powerpoint/2010/main" val="318470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6D3C7E7F-6706-4371-BDC7-C6D055D83CC8}" type="datetimeFigureOut">
              <a:rPr lang="en-US" smtClean="0"/>
              <a:t>5/8/2019</a:t>
            </a:fld>
            <a:endParaRPr lang="en-US"/>
          </a:p>
        </p:txBody>
      </p:sp>
      <p:sp>
        <p:nvSpPr>
          <p:cNvPr id="3" name="Rezervirano mjesto podnožja 2"/>
          <p:cNvSpPr>
            <a:spLocks noGrp="1"/>
          </p:cNvSpPr>
          <p:nvPr>
            <p:ph type="ftr" sz="quarter" idx="11"/>
          </p:nvPr>
        </p:nvSpPr>
        <p:spPr/>
        <p:txBody>
          <a:bodyPr/>
          <a:lstStyle/>
          <a:p>
            <a:endParaRPr lang="en-US"/>
          </a:p>
        </p:txBody>
      </p:sp>
      <p:sp>
        <p:nvSpPr>
          <p:cNvPr id="4" name="Rezervirano mjesto broja slajda 3"/>
          <p:cNvSpPr>
            <a:spLocks noGrp="1"/>
          </p:cNvSpPr>
          <p:nvPr>
            <p:ph type="sldNum" sz="quarter" idx="12"/>
          </p:nvPr>
        </p:nvSpPr>
        <p:spPr/>
        <p:txBody>
          <a:bodyPr/>
          <a:lstStyle/>
          <a:p>
            <a:fld id="{F5CEE593-1865-493F-8EF1-E0E85D9CD33F}" type="slidenum">
              <a:rPr lang="en-US" smtClean="0"/>
              <a:t>‹#›</a:t>
            </a:fld>
            <a:endParaRPr lang="en-US"/>
          </a:p>
        </p:txBody>
      </p:sp>
    </p:spTree>
    <p:extLst>
      <p:ext uri="{BB962C8B-B14F-4D97-AF65-F5344CB8AC3E}">
        <p14:creationId xmlns:p14="http://schemas.microsoft.com/office/powerpoint/2010/main" val="395478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smtClean="0"/>
              <a:t>Uredite stil naslova matrice</a:t>
            </a:r>
            <a:endParaRPr lang="en-US"/>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6D3C7E7F-6706-4371-BDC7-C6D055D83CC8}" type="datetimeFigureOut">
              <a:rPr lang="en-US" smtClean="0"/>
              <a:t>5/8/2019</a:t>
            </a:fld>
            <a:endParaRPr lang="en-US"/>
          </a:p>
        </p:txBody>
      </p:sp>
      <p:sp>
        <p:nvSpPr>
          <p:cNvPr id="6" name="Rezervirano mjesto podnožja 5"/>
          <p:cNvSpPr>
            <a:spLocks noGrp="1"/>
          </p:cNvSpPr>
          <p:nvPr>
            <p:ph type="ftr" sz="quarter" idx="11"/>
          </p:nvPr>
        </p:nvSpPr>
        <p:spPr/>
        <p:txBody>
          <a:bodyPr/>
          <a:lstStyle/>
          <a:p>
            <a:endParaRPr lang="en-US"/>
          </a:p>
        </p:txBody>
      </p:sp>
      <p:sp>
        <p:nvSpPr>
          <p:cNvPr id="7" name="Rezervirano mjesto broja slajda 6"/>
          <p:cNvSpPr>
            <a:spLocks noGrp="1"/>
          </p:cNvSpPr>
          <p:nvPr>
            <p:ph type="sldNum" sz="quarter" idx="12"/>
          </p:nvPr>
        </p:nvSpPr>
        <p:spPr/>
        <p:txBody>
          <a:bodyPr/>
          <a:lstStyle/>
          <a:p>
            <a:fld id="{F5CEE593-1865-493F-8EF1-E0E85D9CD33F}" type="slidenum">
              <a:rPr lang="en-US" smtClean="0"/>
              <a:t>‹#›</a:t>
            </a:fld>
            <a:endParaRPr lang="en-US"/>
          </a:p>
        </p:txBody>
      </p:sp>
    </p:spTree>
    <p:extLst>
      <p:ext uri="{BB962C8B-B14F-4D97-AF65-F5344CB8AC3E}">
        <p14:creationId xmlns:p14="http://schemas.microsoft.com/office/powerpoint/2010/main" val="92192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smtClean="0"/>
              <a:t>Uredite stil naslova matrice</a:t>
            </a:r>
            <a:endParaRPr lang="en-US"/>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6D3C7E7F-6706-4371-BDC7-C6D055D83CC8}" type="datetimeFigureOut">
              <a:rPr lang="en-US" smtClean="0"/>
              <a:t>5/8/2019</a:t>
            </a:fld>
            <a:endParaRPr lang="en-US"/>
          </a:p>
        </p:txBody>
      </p:sp>
      <p:sp>
        <p:nvSpPr>
          <p:cNvPr id="6" name="Rezervirano mjesto podnožja 5"/>
          <p:cNvSpPr>
            <a:spLocks noGrp="1"/>
          </p:cNvSpPr>
          <p:nvPr>
            <p:ph type="ftr" sz="quarter" idx="11"/>
          </p:nvPr>
        </p:nvSpPr>
        <p:spPr/>
        <p:txBody>
          <a:bodyPr/>
          <a:lstStyle/>
          <a:p>
            <a:endParaRPr lang="en-US"/>
          </a:p>
        </p:txBody>
      </p:sp>
      <p:sp>
        <p:nvSpPr>
          <p:cNvPr id="7" name="Rezervirano mjesto broja slajda 6"/>
          <p:cNvSpPr>
            <a:spLocks noGrp="1"/>
          </p:cNvSpPr>
          <p:nvPr>
            <p:ph type="sldNum" sz="quarter" idx="12"/>
          </p:nvPr>
        </p:nvSpPr>
        <p:spPr/>
        <p:txBody>
          <a:bodyPr/>
          <a:lstStyle/>
          <a:p>
            <a:fld id="{F5CEE593-1865-493F-8EF1-E0E85D9CD33F}" type="slidenum">
              <a:rPr lang="en-US" smtClean="0"/>
              <a:t>‹#›</a:t>
            </a:fld>
            <a:endParaRPr lang="en-US"/>
          </a:p>
        </p:txBody>
      </p:sp>
    </p:spTree>
    <p:extLst>
      <p:ext uri="{BB962C8B-B14F-4D97-AF65-F5344CB8AC3E}">
        <p14:creationId xmlns:p14="http://schemas.microsoft.com/office/powerpoint/2010/main" val="178827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smtClean="0"/>
              <a:t>Uredite stil naslova matrice</a:t>
            </a:r>
            <a:endParaRPr lang="en-US"/>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C7E7F-6706-4371-BDC7-C6D055D83CC8}" type="datetimeFigureOut">
              <a:rPr lang="en-US" smtClean="0"/>
              <a:t>5/8/2019</a:t>
            </a:fld>
            <a:endParaRPr lang="en-US"/>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EE593-1865-493F-8EF1-E0E85D9CD33F}" type="slidenum">
              <a:rPr lang="en-US" smtClean="0"/>
              <a:t>‹#›</a:t>
            </a:fld>
            <a:endParaRPr lang="en-US"/>
          </a:p>
        </p:txBody>
      </p:sp>
    </p:spTree>
    <p:extLst>
      <p:ext uri="{BB962C8B-B14F-4D97-AF65-F5344CB8AC3E}">
        <p14:creationId xmlns:p14="http://schemas.microsoft.com/office/powerpoint/2010/main" val="2165618218"/>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ravokutnik s dijagonalno zaobljenim kutom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Rezervirano mjesto podnožja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Rezervirano mjesto datuma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6D3C7E7F-6706-4371-BDC7-C6D055D83CC8}" type="datetimeFigureOut">
              <a:rPr lang="en-US" smtClean="0"/>
              <a:t>5/8/2019</a:t>
            </a:fld>
            <a:endParaRPr lang="en-US"/>
          </a:p>
        </p:txBody>
      </p:sp>
      <p:sp>
        <p:nvSpPr>
          <p:cNvPr id="23" name="Rezervirano mjesto broja slajda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F5CEE593-1865-493F-8EF1-E0E85D9CD33F}" type="slidenum">
              <a:rPr lang="en-US" smtClean="0"/>
              <a:t>‹#›</a:t>
            </a:fld>
            <a:endParaRPr lang="en-US"/>
          </a:p>
        </p:txBody>
      </p:sp>
      <p:sp>
        <p:nvSpPr>
          <p:cNvPr id="22" name="Rezervirano mjesto naslova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hr-HR" smtClean="0"/>
              <a:t>Uredite stil naslova matrice</a:t>
            </a:r>
            <a:endParaRPr kumimoji="0" lang="en-US"/>
          </a:p>
        </p:txBody>
      </p:sp>
      <p:sp>
        <p:nvSpPr>
          <p:cNvPr id="13" name="Rezervirano mjesto teksta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hr-HR" smtClean="0"/>
              <a:t>Uredite stilove teksta matrice</a:t>
            </a:r>
          </a:p>
          <a:p>
            <a:pPr lvl="1" eaLnBrk="1" latinLnBrk="0" hangingPunct="1"/>
            <a:r>
              <a:rPr kumimoji="0" lang="hr-HR" smtClean="0"/>
              <a:t>Druga razina</a:t>
            </a:r>
          </a:p>
          <a:p>
            <a:pPr lvl="2" eaLnBrk="1" latinLnBrk="0" hangingPunct="1"/>
            <a:r>
              <a:rPr kumimoji="0" lang="hr-HR" smtClean="0"/>
              <a:t>Treća razina</a:t>
            </a:r>
          </a:p>
          <a:p>
            <a:pPr lvl="3" eaLnBrk="1" latinLnBrk="0" hangingPunct="1"/>
            <a:r>
              <a:rPr kumimoji="0" lang="hr-HR" smtClean="0"/>
              <a:t>Četvrta razina</a:t>
            </a:r>
          </a:p>
          <a:p>
            <a:pPr lvl="4" eaLnBrk="1" latinLnBrk="0" hangingPunct="1"/>
            <a:r>
              <a:rPr kumimoji="0" lang="hr-HR" smtClean="0"/>
              <a:t>Peta razina</a:t>
            </a:r>
            <a:endParaRPr kumimoji="0" lang="en-US"/>
          </a:p>
        </p:txBody>
      </p:sp>
    </p:spTree>
  </p:cSld>
  <p:clrMap bg1="dk1" tx1="lt1" bg2="dk2" tx2="lt2" accent1="accent1" accent2="accent2" accent3="accent3" accent4="accent4" accent5="accent5" accent6="accent6" hlink="hlink" folHlink="folHlink"/>
  <p:sldLayoutIdLst>
    <p:sldLayoutId id="2147484539" r:id="rId1"/>
    <p:sldLayoutId id="2147484552"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51" r:id="rId11"/>
    <p:sldLayoutId id="2147484550" r:id="rId12"/>
    <p:sldLayoutId id="2147484548" r:id="rId13"/>
    <p:sldLayoutId id="2147484549" r:id="rId14"/>
    <p:sldLayoutId id="2147484416"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jpeg"/><Relationship Id="rId1" Type="http://schemas.openxmlformats.org/officeDocument/2006/relationships/slideLayout" Target="../slideLayouts/slideLayout19.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extLst>
              <a:ext uri="{BEBA8EAE-BF5A-486C-A8C5-ECC9F3942E4B}">
                <a14:imgProps xmlns:a14="http://schemas.microsoft.com/office/drawing/2010/main">
                  <a14:imgLayer r:embed="rId4">
                    <a14:imgEffect>
                      <a14:artisticGlowEdges/>
                    </a14:imgEffect>
                  </a14:imgLayer>
                </a14:imgProps>
              </a:ext>
            </a:extLst>
          </a:blip>
          <a:srcRect/>
          <a:stretch>
            <a:fillRect l="-10000" t="-10000" r="-34000"/>
          </a:stretch>
        </a:blipFill>
        <a:effectLst/>
      </p:bgPr>
    </p:bg>
    <p:spTree>
      <p:nvGrpSpPr>
        <p:cNvPr id="1" name=""/>
        <p:cNvGrpSpPr/>
        <p:nvPr/>
      </p:nvGrpSpPr>
      <p:grpSpPr>
        <a:xfrm>
          <a:off x="0" y="0"/>
          <a:ext cx="0" cy="0"/>
          <a:chOff x="0" y="0"/>
          <a:chExt cx="0" cy="0"/>
        </a:xfrm>
      </p:grpSpPr>
      <p:sp>
        <p:nvSpPr>
          <p:cNvPr id="4" name="Naslov 3"/>
          <p:cNvSpPr>
            <a:spLocks noGrp="1"/>
          </p:cNvSpPr>
          <p:nvPr>
            <p:ph type="ctrTitle"/>
          </p:nvPr>
        </p:nvSpPr>
        <p:spPr>
          <a:xfrm>
            <a:off x="467544" y="1916832"/>
            <a:ext cx="8229600" cy="2209800"/>
          </a:xfrm>
        </p:spPr>
        <p:txBody>
          <a:bodyPr>
            <a:noAutofit/>
          </a:bodyPr>
          <a:lstStyle/>
          <a:p>
            <a:pPr algn="ctr"/>
            <a:r>
              <a:rPr lang="hr-HR" sz="3200" smtClean="0"/>
              <a:t/>
            </a:r>
            <a:br>
              <a:rPr lang="hr-HR" sz="3200" smtClean="0"/>
            </a:br>
            <a:r>
              <a:rPr lang="hr-HR" sz="3200"/>
              <a:t/>
            </a:r>
            <a:br>
              <a:rPr lang="hr-HR" sz="3200"/>
            </a:br>
            <a:r>
              <a:rPr lang="hr-HR" sz="3200" smtClean="0"/>
              <a:t/>
            </a:r>
            <a:br>
              <a:rPr lang="hr-HR" sz="3200" smtClean="0"/>
            </a:br>
            <a:r>
              <a:rPr lang="hr-HR" sz="3200"/>
              <a:t/>
            </a:r>
            <a:br>
              <a:rPr lang="hr-HR" sz="3200"/>
            </a:br>
            <a:r>
              <a:rPr lang="hr-HR" sz="3200" smtClean="0"/>
              <a:t/>
            </a:r>
            <a:br>
              <a:rPr lang="hr-HR" sz="3200" smtClean="0"/>
            </a:br>
            <a:r>
              <a:rPr lang="hr-HR" sz="3200" smtClean="0">
                <a:latin typeface="Verdana" panose="020B0604030504040204" pitchFamily="34" charset="0"/>
                <a:ea typeface="Verdana" panose="020B0604030504040204" pitchFamily="34" charset="0"/>
                <a:cs typeface="Verdana" panose="020B0604030504040204" pitchFamily="34" charset="0"/>
              </a:rPr>
              <a:t>DIGITALIZACIJA PROJEKTNE DOKUMENTACIJE ARHIVSKOG FONDA HR-DASK-449 </a:t>
            </a:r>
            <a:r>
              <a:rPr lang="hr-HR" sz="3200">
                <a:latin typeface="Verdana" panose="020B0604030504040204" pitchFamily="34" charset="0"/>
                <a:ea typeface="Verdana" panose="020B0604030504040204" pitchFamily="34" charset="0"/>
                <a:cs typeface="Verdana" panose="020B0604030504040204" pitchFamily="34" charset="0"/>
              </a:rPr>
              <a:t>RU TALIONICA CAPRAG 1938-1946.</a:t>
            </a:r>
            <a:br>
              <a:rPr lang="hr-HR" sz="3200">
                <a:latin typeface="Verdana" panose="020B0604030504040204" pitchFamily="34" charset="0"/>
                <a:ea typeface="Verdana" panose="020B0604030504040204" pitchFamily="34" charset="0"/>
                <a:cs typeface="Verdana" panose="020B0604030504040204" pitchFamily="34" charset="0"/>
              </a:rPr>
            </a:br>
            <a:endParaRPr lang="en-US" sz="3200">
              <a:latin typeface="Verdana" panose="020B0604030504040204" pitchFamily="34" charset="0"/>
              <a:ea typeface="Verdana" panose="020B0604030504040204" pitchFamily="34" charset="0"/>
              <a:cs typeface="Verdana" panose="020B0604030504040204" pitchFamily="34" charset="0"/>
            </a:endParaRPr>
          </a:p>
        </p:txBody>
      </p:sp>
      <p:sp>
        <p:nvSpPr>
          <p:cNvPr id="3" name="Podnaslov 2"/>
          <p:cNvSpPr>
            <a:spLocks noGrp="1"/>
          </p:cNvSpPr>
          <p:nvPr>
            <p:ph type="subTitle" idx="1"/>
          </p:nvPr>
        </p:nvSpPr>
        <p:spPr>
          <a:xfrm>
            <a:off x="4644008" y="5085184"/>
            <a:ext cx="4392488" cy="648072"/>
          </a:xfrm>
        </p:spPr>
        <p:txBody>
          <a:bodyPr>
            <a:normAutofit fontScale="92500" lnSpcReduction="20000"/>
          </a:bodyPr>
          <a:lstStyle/>
          <a:p>
            <a:pPr algn="ctr"/>
            <a:r>
              <a:rPr lang="hr-HR" sz="2400" smtClean="0">
                <a:solidFill>
                  <a:schemeClr val="accent5">
                    <a:lumMod val="40000"/>
                    <a:lumOff val="6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Dario Franić</a:t>
            </a:r>
          </a:p>
          <a:p>
            <a:pPr algn="ctr"/>
            <a:r>
              <a:rPr lang="hr-HR" sz="2400" smtClean="0">
                <a:solidFill>
                  <a:schemeClr val="accent5">
                    <a:lumMod val="40000"/>
                    <a:lumOff val="6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Državni arhiv u Sisku</a:t>
            </a:r>
            <a:endParaRPr lang="hr-HR" sz="2400">
              <a:solidFill>
                <a:schemeClr val="accent5">
                  <a:lumMod val="40000"/>
                  <a:lumOff val="6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Dijagram 4"/>
          <p:cNvGraphicFramePr/>
          <p:nvPr>
            <p:extLst>
              <p:ext uri="{D42A27DB-BD31-4B8C-83A1-F6EECF244321}">
                <p14:modId xmlns:p14="http://schemas.microsoft.com/office/powerpoint/2010/main" val="2459056088"/>
              </p:ext>
            </p:extLst>
          </p:nvPr>
        </p:nvGraphicFramePr>
        <p:xfrm>
          <a:off x="2195736" y="5373216"/>
          <a:ext cx="6912768" cy="12961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9112180"/>
      </p:ext>
    </p:extLst>
  </p:cSld>
  <p:clrMapOvr>
    <a:masterClrMapping/>
  </p:clrMapOvr>
  <mc:AlternateContent xmlns:mc="http://schemas.openxmlformats.org/markup-compatibility/2006" xmlns:p14="http://schemas.microsoft.com/office/powerpoint/2010/main">
    <mc:Choice Requires="p14">
      <p:transition spd="med" p14:dur="700" advTm="60915">
        <p:fade/>
      </p:transition>
    </mc:Choice>
    <mc:Fallback xmlns="">
      <p:transition spd="med" advTm="60915">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normAutofit/>
          </a:bodyPr>
          <a:lstStyle/>
          <a:p>
            <a:r>
              <a:rPr lang="hr-HR" smtClean="0"/>
              <a:t>Predradnje i oprema </a:t>
            </a:r>
            <a:endParaRPr lang="en-US"/>
          </a:p>
        </p:txBody>
      </p:sp>
      <p:sp>
        <p:nvSpPr>
          <p:cNvPr id="2" name="Rezervirano mjesto sadržaja 1"/>
          <p:cNvSpPr>
            <a:spLocks noGrp="1"/>
          </p:cNvSpPr>
          <p:nvPr>
            <p:ph idx="1"/>
          </p:nvPr>
        </p:nvSpPr>
        <p:spPr/>
        <p:txBody>
          <a:bodyPr>
            <a:normAutofit lnSpcReduction="10000"/>
          </a:bodyPr>
          <a:lstStyle/>
          <a:p>
            <a:r>
              <a:rPr lang="hr-HR" smtClean="0">
                <a:latin typeface="+mj-lt"/>
              </a:rPr>
              <a:t>Potražnja korisnika (legalizacija, održavanje infrastrukture, konzervatori i istraživači)</a:t>
            </a:r>
          </a:p>
          <a:p>
            <a:endParaRPr lang="hr-HR" smtClean="0">
              <a:latin typeface="+mj-lt"/>
            </a:endParaRPr>
          </a:p>
          <a:p>
            <a:r>
              <a:rPr lang="hr-HR" smtClean="0">
                <a:latin typeface="+mj-lt"/>
              </a:rPr>
              <a:t>Nemogućnost digitalizacije gradiva većih dimenzija u DASK-u</a:t>
            </a:r>
          </a:p>
          <a:p>
            <a:endParaRPr lang="hr-HR" smtClean="0">
              <a:latin typeface="+mj-lt"/>
            </a:endParaRPr>
          </a:p>
          <a:p>
            <a:r>
              <a:rPr lang="hr-HR">
                <a:latin typeface="+mj-lt"/>
              </a:rPr>
              <a:t>U</a:t>
            </a:r>
            <a:r>
              <a:rPr lang="hr-HR" smtClean="0">
                <a:latin typeface="+mj-lt"/>
              </a:rPr>
              <a:t>govor </a:t>
            </a:r>
            <a:r>
              <a:rPr lang="hr-HR">
                <a:latin typeface="+mj-lt"/>
              </a:rPr>
              <a:t>o zakupu </a:t>
            </a:r>
            <a:r>
              <a:rPr lang="hr-HR" smtClean="0">
                <a:latin typeface="+mj-lt"/>
              </a:rPr>
              <a:t>za </a:t>
            </a:r>
            <a:r>
              <a:rPr lang="hr-HR">
                <a:latin typeface="+mj-lt"/>
              </a:rPr>
              <a:t>plošni skener formata A1 proizvođača i2S </a:t>
            </a:r>
            <a:r>
              <a:rPr lang="hr-HR" smtClean="0">
                <a:latin typeface="+mj-lt"/>
              </a:rPr>
              <a:t>(</a:t>
            </a:r>
            <a:r>
              <a:rPr lang="hr-HR" err="1" smtClean="0">
                <a:latin typeface="+mj-lt"/>
              </a:rPr>
              <a:t>Suprascan</a:t>
            </a:r>
            <a:r>
              <a:rPr lang="hr-HR" smtClean="0">
                <a:latin typeface="+mj-lt"/>
              </a:rPr>
              <a:t> II)</a:t>
            </a:r>
            <a:endParaRPr lang="en-US">
              <a:latin typeface="+mj-lt"/>
            </a:endParaRPr>
          </a:p>
        </p:txBody>
      </p:sp>
    </p:spTree>
    <p:extLst>
      <p:ext uri="{BB962C8B-B14F-4D97-AF65-F5344CB8AC3E}">
        <p14:creationId xmlns:p14="http://schemas.microsoft.com/office/powerpoint/2010/main" val="3197784567"/>
      </p:ext>
    </p:extLst>
  </p:cSld>
  <p:clrMapOvr>
    <a:masterClrMapping/>
  </p:clrMapOvr>
  <mc:AlternateContent xmlns:mc="http://schemas.openxmlformats.org/markup-compatibility/2006" xmlns:p14="http://schemas.microsoft.com/office/powerpoint/2010/main">
    <mc:Choice Requires="p14">
      <p:transition spd="med" p14:dur="700" advTm="90980">
        <p:fade/>
      </p:transition>
    </mc:Choice>
    <mc:Fallback xmlns="">
      <p:transition spd="med" advTm="9098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mtClean="0"/>
              <a:t>Faza pripreme</a:t>
            </a:r>
            <a:endParaRPr lang="hr-HR"/>
          </a:p>
        </p:txBody>
      </p:sp>
      <p:sp>
        <p:nvSpPr>
          <p:cNvPr id="3" name="Rezervirano mjesto sadržaja 2"/>
          <p:cNvSpPr>
            <a:spLocks noGrp="1"/>
          </p:cNvSpPr>
          <p:nvPr>
            <p:ph idx="1"/>
          </p:nvPr>
        </p:nvSpPr>
        <p:spPr/>
        <p:txBody>
          <a:bodyPr>
            <a:normAutofit/>
          </a:bodyPr>
          <a:lstStyle/>
          <a:p>
            <a:r>
              <a:rPr lang="hr-HR" smtClean="0">
                <a:latin typeface="+mj-lt"/>
              </a:rPr>
              <a:t>Analitička obrada projektne dokumentacije </a:t>
            </a:r>
          </a:p>
          <a:p>
            <a:endParaRPr lang="hr-HR" smtClean="0">
              <a:latin typeface="+mj-lt"/>
            </a:endParaRPr>
          </a:p>
          <a:p>
            <a:r>
              <a:rPr lang="hr-HR" smtClean="0">
                <a:latin typeface="+mj-lt"/>
              </a:rPr>
              <a:t>Elektronička baza u </a:t>
            </a:r>
            <a:r>
              <a:rPr lang="hr-HR">
                <a:latin typeface="+mj-lt"/>
              </a:rPr>
              <a:t>E</a:t>
            </a:r>
            <a:r>
              <a:rPr lang="hr-HR" smtClean="0">
                <a:latin typeface="+mj-lt"/>
              </a:rPr>
              <a:t>xcelu kao analitički popis (načini pretraživanja)</a:t>
            </a:r>
          </a:p>
          <a:p>
            <a:pPr marL="0" indent="0">
              <a:buNone/>
            </a:pPr>
            <a:endParaRPr lang="hr-HR" smtClean="0">
              <a:latin typeface="+mj-lt"/>
            </a:endParaRPr>
          </a:p>
          <a:p>
            <a:r>
              <a:rPr lang="hr-HR" err="1" smtClean="0">
                <a:latin typeface="+mj-lt"/>
              </a:rPr>
              <a:t>Metapodaci</a:t>
            </a:r>
            <a:r>
              <a:rPr lang="hr-HR" smtClean="0">
                <a:latin typeface="+mj-lt"/>
              </a:rPr>
              <a:t> uz svaki nacrt (opisni, strukturalni i administrativni)</a:t>
            </a:r>
            <a:endParaRPr lang="hr-HR">
              <a:latin typeface="+mj-lt"/>
            </a:endParaRPr>
          </a:p>
        </p:txBody>
      </p:sp>
    </p:spTree>
    <p:extLst>
      <p:ext uri="{BB962C8B-B14F-4D97-AF65-F5344CB8AC3E}">
        <p14:creationId xmlns:p14="http://schemas.microsoft.com/office/powerpoint/2010/main" val="4199068033"/>
      </p:ext>
    </p:extLst>
  </p:cSld>
  <p:clrMapOvr>
    <a:masterClrMapping/>
  </p:clrMapOvr>
  <mc:AlternateContent xmlns:mc="http://schemas.openxmlformats.org/markup-compatibility/2006" xmlns:p14="http://schemas.microsoft.com/office/powerpoint/2010/main">
    <mc:Choice Requires="p14">
      <p:transition spd="med" p14:dur="700" advTm="71161">
        <p:fade/>
      </p:transition>
    </mc:Choice>
    <mc:Fallback xmlns="">
      <p:transition spd="med" advTm="71161">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a:xfrm>
            <a:off x="0" y="254000"/>
            <a:ext cx="8229600" cy="654050"/>
          </a:xfrm>
        </p:spPr>
        <p:txBody>
          <a:bodyPr>
            <a:normAutofit fontScale="90000"/>
          </a:bodyPr>
          <a:lstStyle/>
          <a:p>
            <a:r>
              <a:rPr lang="hr-HR" sz="3600" smtClean="0"/>
              <a:t>Vrste </a:t>
            </a:r>
            <a:r>
              <a:rPr lang="hr-HR" sz="3600" err="1" smtClean="0"/>
              <a:t>metapodataka</a:t>
            </a:r>
            <a:r>
              <a:rPr lang="hr-HR" sz="3600" smtClean="0"/>
              <a:t> za opis nacrta</a:t>
            </a:r>
            <a:endParaRPr lang="en-US" sz="3600"/>
          </a:p>
        </p:txBody>
      </p:sp>
      <p:grpSp>
        <p:nvGrpSpPr>
          <p:cNvPr id="3" name="Grupa 2"/>
          <p:cNvGrpSpPr/>
          <p:nvPr/>
        </p:nvGrpSpPr>
        <p:grpSpPr>
          <a:xfrm>
            <a:off x="470115" y="1425783"/>
            <a:ext cx="8224456" cy="4870530"/>
            <a:chOff x="470115" y="1425783"/>
            <a:chExt cx="8224456" cy="4870530"/>
          </a:xfrm>
        </p:grpSpPr>
        <p:sp>
          <p:nvSpPr>
            <p:cNvPr id="5" name="Prostoručno 4"/>
            <p:cNvSpPr/>
            <p:nvPr/>
          </p:nvSpPr>
          <p:spPr>
            <a:xfrm>
              <a:off x="470115" y="1425783"/>
              <a:ext cx="2507456" cy="604800"/>
            </a:xfrm>
            <a:custGeom>
              <a:avLst/>
              <a:gdLst>
                <a:gd name="connsiteX0" fmla="*/ 0 w 2507456"/>
                <a:gd name="connsiteY0" fmla="*/ 0 h 604800"/>
                <a:gd name="connsiteX1" fmla="*/ 2507456 w 2507456"/>
                <a:gd name="connsiteY1" fmla="*/ 0 h 604800"/>
                <a:gd name="connsiteX2" fmla="*/ 2507456 w 2507456"/>
                <a:gd name="connsiteY2" fmla="*/ 604800 h 604800"/>
                <a:gd name="connsiteX3" fmla="*/ 0 w 2507456"/>
                <a:gd name="connsiteY3" fmla="*/ 604800 h 604800"/>
                <a:gd name="connsiteX4" fmla="*/ 0 w 2507456"/>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604800">
                  <a:moveTo>
                    <a:pt x="0" y="0"/>
                  </a:moveTo>
                  <a:lnTo>
                    <a:pt x="2507456" y="0"/>
                  </a:lnTo>
                  <a:lnTo>
                    <a:pt x="2507456" y="604800"/>
                  </a:lnTo>
                  <a:lnTo>
                    <a:pt x="0" y="6048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hr-HR" sz="2100" kern="1200" smtClean="0"/>
                <a:t>opisni</a:t>
              </a:r>
              <a:endParaRPr lang="en-US" sz="2100" kern="1200"/>
            </a:p>
          </p:txBody>
        </p:sp>
        <p:sp>
          <p:nvSpPr>
            <p:cNvPr id="6" name="Prostoručno 5"/>
            <p:cNvSpPr/>
            <p:nvPr/>
          </p:nvSpPr>
          <p:spPr>
            <a:xfrm>
              <a:off x="470115" y="2030583"/>
              <a:ext cx="2507456" cy="4265730"/>
            </a:xfrm>
            <a:custGeom>
              <a:avLst/>
              <a:gdLst>
                <a:gd name="connsiteX0" fmla="*/ 0 w 2507456"/>
                <a:gd name="connsiteY0" fmla="*/ 0 h 4265730"/>
                <a:gd name="connsiteX1" fmla="*/ 2507456 w 2507456"/>
                <a:gd name="connsiteY1" fmla="*/ 0 h 4265730"/>
                <a:gd name="connsiteX2" fmla="*/ 2507456 w 2507456"/>
                <a:gd name="connsiteY2" fmla="*/ 4265730 h 4265730"/>
                <a:gd name="connsiteX3" fmla="*/ 0 w 2507456"/>
                <a:gd name="connsiteY3" fmla="*/ 4265730 h 4265730"/>
                <a:gd name="connsiteX4" fmla="*/ 0 w 2507456"/>
                <a:gd name="connsiteY4" fmla="*/ 0 h 426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4265730">
                  <a:moveTo>
                    <a:pt x="0" y="0"/>
                  </a:moveTo>
                  <a:lnTo>
                    <a:pt x="2507456" y="0"/>
                  </a:lnTo>
                  <a:lnTo>
                    <a:pt x="2507456" y="4265730"/>
                  </a:lnTo>
                  <a:lnTo>
                    <a:pt x="0" y="426573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hr-HR" sz="2100" kern="1200" smtClean="0"/>
                <a:t>postrojenje</a:t>
              </a:r>
              <a:endParaRPr lang="en-US" sz="2100" kern="1200"/>
            </a:p>
            <a:p>
              <a:pPr marL="228600" lvl="1" indent="-228600" algn="l" defTabSz="933450">
                <a:lnSpc>
                  <a:spcPct val="90000"/>
                </a:lnSpc>
                <a:spcBef>
                  <a:spcPct val="0"/>
                </a:spcBef>
                <a:spcAft>
                  <a:spcPct val="15000"/>
                </a:spcAft>
                <a:buChar char="••"/>
              </a:pPr>
              <a:r>
                <a:rPr lang="hr-HR" sz="2100" kern="1200" smtClean="0"/>
                <a:t>objekt</a:t>
              </a:r>
              <a:endParaRPr lang="en-US" sz="2100" kern="1200"/>
            </a:p>
            <a:p>
              <a:pPr marL="228600" lvl="1" indent="-228600" algn="l" defTabSz="933450">
                <a:lnSpc>
                  <a:spcPct val="90000"/>
                </a:lnSpc>
                <a:spcBef>
                  <a:spcPct val="0"/>
                </a:spcBef>
                <a:spcAft>
                  <a:spcPct val="15000"/>
                </a:spcAft>
                <a:buChar char="••"/>
              </a:pPr>
              <a:r>
                <a:rPr lang="hr-HR" sz="2100" kern="1200" smtClean="0"/>
                <a:t>naslov/opis </a:t>
              </a:r>
              <a:endParaRPr lang="en-US" sz="2100" kern="1200"/>
            </a:p>
            <a:p>
              <a:pPr marL="228600" lvl="1" indent="-228600" algn="l" defTabSz="933450">
                <a:lnSpc>
                  <a:spcPct val="90000"/>
                </a:lnSpc>
                <a:spcBef>
                  <a:spcPct val="0"/>
                </a:spcBef>
                <a:spcAft>
                  <a:spcPct val="15000"/>
                </a:spcAft>
                <a:buChar char="••"/>
              </a:pPr>
              <a:r>
                <a:rPr lang="hr-HR" sz="2100" kern="1200" smtClean="0"/>
                <a:t>datum</a:t>
              </a:r>
              <a:endParaRPr lang="en-US" sz="2100" kern="1200"/>
            </a:p>
            <a:p>
              <a:pPr marL="228600" lvl="1" indent="-228600" algn="l" defTabSz="933450">
                <a:lnSpc>
                  <a:spcPct val="90000"/>
                </a:lnSpc>
                <a:spcBef>
                  <a:spcPct val="0"/>
                </a:spcBef>
                <a:spcAft>
                  <a:spcPct val="15000"/>
                </a:spcAft>
                <a:buChar char="••"/>
              </a:pPr>
              <a:r>
                <a:rPr lang="hr-HR" sz="2100" kern="1200" smtClean="0"/>
                <a:t>oznaka stvaratelja</a:t>
              </a:r>
              <a:endParaRPr lang="en-US" sz="2100" kern="1200"/>
            </a:p>
            <a:p>
              <a:pPr marL="228600" lvl="1" indent="-228600" algn="l" defTabSz="933450">
                <a:lnSpc>
                  <a:spcPct val="90000"/>
                </a:lnSpc>
                <a:spcBef>
                  <a:spcPct val="0"/>
                </a:spcBef>
                <a:spcAft>
                  <a:spcPct val="15000"/>
                </a:spcAft>
                <a:buChar char="••"/>
              </a:pPr>
              <a:r>
                <a:rPr lang="hr-HR" sz="2100" kern="1200" smtClean="0"/>
                <a:t>projektant</a:t>
              </a:r>
              <a:endParaRPr lang="en-US" sz="2100" kern="1200"/>
            </a:p>
            <a:p>
              <a:pPr marL="228600" lvl="1" indent="-228600" algn="l" defTabSz="933450">
                <a:lnSpc>
                  <a:spcPct val="90000"/>
                </a:lnSpc>
                <a:spcBef>
                  <a:spcPct val="0"/>
                </a:spcBef>
                <a:spcAft>
                  <a:spcPct val="15000"/>
                </a:spcAft>
                <a:buChar char="••"/>
              </a:pPr>
              <a:r>
                <a:rPr lang="hr-HR" sz="2100" kern="1200" smtClean="0"/>
                <a:t>mjerilo</a:t>
              </a:r>
              <a:endParaRPr lang="en-US" sz="2100" kern="1200"/>
            </a:p>
            <a:p>
              <a:pPr marL="228600" lvl="1" indent="-228600" algn="l" defTabSz="933450">
                <a:lnSpc>
                  <a:spcPct val="90000"/>
                </a:lnSpc>
                <a:spcBef>
                  <a:spcPct val="0"/>
                </a:spcBef>
                <a:spcAft>
                  <a:spcPct val="15000"/>
                </a:spcAft>
                <a:buChar char="••"/>
              </a:pPr>
              <a:r>
                <a:rPr lang="hr-HR" sz="2100" kern="1200" smtClean="0"/>
                <a:t>nosač/podloga</a:t>
              </a:r>
              <a:endParaRPr lang="en-US" sz="2100" kern="1200"/>
            </a:p>
            <a:p>
              <a:pPr marL="228600" lvl="1" indent="-228600" algn="l" defTabSz="933450">
                <a:lnSpc>
                  <a:spcPct val="90000"/>
                </a:lnSpc>
                <a:spcBef>
                  <a:spcPct val="0"/>
                </a:spcBef>
                <a:spcAft>
                  <a:spcPct val="15000"/>
                </a:spcAft>
                <a:buChar char="••"/>
              </a:pPr>
              <a:r>
                <a:rPr lang="hr-HR" sz="2100" kern="1200" smtClean="0"/>
                <a:t>dimenzije nacrta</a:t>
              </a:r>
              <a:endParaRPr lang="en-US" sz="2100" kern="1200"/>
            </a:p>
            <a:p>
              <a:pPr marL="228600" lvl="1" indent="-228600" algn="l" defTabSz="933450">
                <a:lnSpc>
                  <a:spcPct val="90000"/>
                </a:lnSpc>
                <a:spcBef>
                  <a:spcPct val="0"/>
                </a:spcBef>
                <a:spcAft>
                  <a:spcPct val="15000"/>
                </a:spcAft>
                <a:buChar char="••"/>
              </a:pPr>
              <a:r>
                <a:rPr lang="hr-HR" sz="2100" kern="1200" smtClean="0"/>
                <a:t>oštećenja</a:t>
              </a:r>
              <a:endParaRPr lang="en-US" sz="2100" kern="1200"/>
            </a:p>
          </p:txBody>
        </p:sp>
        <p:sp>
          <p:nvSpPr>
            <p:cNvPr id="7" name="Prostoručno 6"/>
            <p:cNvSpPr/>
            <p:nvPr/>
          </p:nvSpPr>
          <p:spPr>
            <a:xfrm>
              <a:off x="3328615" y="1425783"/>
              <a:ext cx="2507456" cy="604800"/>
            </a:xfrm>
            <a:custGeom>
              <a:avLst/>
              <a:gdLst>
                <a:gd name="connsiteX0" fmla="*/ 0 w 2507456"/>
                <a:gd name="connsiteY0" fmla="*/ 0 h 604800"/>
                <a:gd name="connsiteX1" fmla="*/ 2507456 w 2507456"/>
                <a:gd name="connsiteY1" fmla="*/ 0 h 604800"/>
                <a:gd name="connsiteX2" fmla="*/ 2507456 w 2507456"/>
                <a:gd name="connsiteY2" fmla="*/ 604800 h 604800"/>
                <a:gd name="connsiteX3" fmla="*/ 0 w 2507456"/>
                <a:gd name="connsiteY3" fmla="*/ 604800 h 604800"/>
                <a:gd name="connsiteX4" fmla="*/ 0 w 2507456"/>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604800">
                  <a:moveTo>
                    <a:pt x="0" y="0"/>
                  </a:moveTo>
                  <a:lnTo>
                    <a:pt x="2507456" y="0"/>
                  </a:lnTo>
                  <a:lnTo>
                    <a:pt x="2507456" y="604800"/>
                  </a:lnTo>
                  <a:lnTo>
                    <a:pt x="0" y="6048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hr-HR" sz="2100" kern="1200" smtClean="0"/>
                <a:t>strukturalni</a:t>
              </a:r>
              <a:endParaRPr lang="en-US" sz="2100" kern="1200"/>
            </a:p>
          </p:txBody>
        </p:sp>
        <p:sp>
          <p:nvSpPr>
            <p:cNvPr id="8" name="Prostoručno 7"/>
            <p:cNvSpPr/>
            <p:nvPr/>
          </p:nvSpPr>
          <p:spPr>
            <a:xfrm>
              <a:off x="3328615" y="2030583"/>
              <a:ext cx="2507456" cy="4265730"/>
            </a:xfrm>
            <a:custGeom>
              <a:avLst/>
              <a:gdLst>
                <a:gd name="connsiteX0" fmla="*/ 0 w 2507456"/>
                <a:gd name="connsiteY0" fmla="*/ 0 h 4265730"/>
                <a:gd name="connsiteX1" fmla="*/ 2507456 w 2507456"/>
                <a:gd name="connsiteY1" fmla="*/ 0 h 4265730"/>
                <a:gd name="connsiteX2" fmla="*/ 2507456 w 2507456"/>
                <a:gd name="connsiteY2" fmla="*/ 4265730 h 4265730"/>
                <a:gd name="connsiteX3" fmla="*/ 0 w 2507456"/>
                <a:gd name="connsiteY3" fmla="*/ 4265730 h 4265730"/>
                <a:gd name="connsiteX4" fmla="*/ 0 w 2507456"/>
                <a:gd name="connsiteY4" fmla="*/ 0 h 426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4265730">
                  <a:moveTo>
                    <a:pt x="0" y="0"/>
                  </a:moveTo>
                  <a:lnTo>
                    <a:pt x="2507456" y="0"/>
                  </a:lnTo>
                  <a:lnTo>
                    <a:pt x="2507456" y="4265730"/>
                  </a:lnTo>
                  <a:lnTo>
                    <a:pt x="0" y="426573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hr-HR" sz="2100" kern="1200" smtClean="0"/>
                <a:t>veze</a:t>
              </a:r>
              <a:endParaRPr lang="en-US" sz="2100" kern="1200"/>
            </a:p>
            <a:p>
              <a:pPr marL="228600" lvl="1" indent="-228600" algn="l" defTabSz="933450">
                <a:lnSpc>
                  <a:spcPct val="90000"/>
                </a:lnSpc>
                <a:spcBef>
                  <a:spcPct val="0"/>
                </a:spcBef>
                <a:spcAft>
                  <a:spcPct val="15000"/>
                </a:spcAft>
                <a:buChar char="••"/>
              </a:pPr>
              <a:r>
                <a:rPr lang="hr-HR" sz="2100" kern="1200" smtClean="0"/>
                <a:t>arhivska jedinica</a:t>
              </a:r>
              <a:endParaRPr lang="en-US" sz="2100" kern="1200"/>
            </a:p>
            <a:p>
              <a:pPr marL="228600" lvl="1" indent="-228600" algn="l" defTabSz="933450">
                <a:lnSpc>
                  <a:spcPct val="90000"/>
                </a:lnSpc>
                <a:spcBef>
                  <a:spcPct val="0"/>
                </a:spcBef>
                <a:spcAft>
                  <a:spcPct val="15000"/>
                </a:spcAft>
                <a:buChar char="••"/>
              </a:pPr>
              <a:r>
                <a:rPr lang="hr-HR" sz="2100" kern="1200" smtClean="0"/>
                <a:t>tehnička jedinica</a:t>
              </a:r>
              <a:endParaRPr lang="en-US" sz="2100" kern="1200"/>
            </a:p>
          </p:txBody>
        </p:sp>
        <p:sp>
          <p:nvSpPr>
            <p:cNvPr id="9" name="Prostoručno 8"/>
            <p:cNvSpPr/>
            <p:nvPr/>
          </p:nvSpPr>
          <p:spPr>
            <a:xfrm>
              <a:off x="6187115" y="1425783"/>
              <a:ext cx="2507456" cy="604800"/>
            </a:xfrm>
            <a:custGeom>
              <a:avLst/>
              <a:gdLst>
                <a:gd name="connsiteX0" fmla="*/ 0 w 2507456"/>
                <a:gd name="connsiteY0" fmla="*/ 0 h 604800"/>
                <a:gd name="connsiteX1" fmla="*/ 2507456 w 2507456"/>
                <a:gd name="connsiteY1" fmla="*/ 0 h 604800"/>
                <a:gd name="connsiteX2" fmla="*/ 2507456 w 2507456"/>
                <a:gd name="connsiteY2" fmla="*/ 604800 h 604800"/>
                <a:gd name="connsiteX3" fmla="*/ 0 w 2507456"/>
                <a:gd name="connsiteY3" fmla="*/ 604800 h 604800"/>
                <a:gd name="connsiteX4" fmla="*/ 0 w 2507456"/>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604800">
                  <a:moveTo>
                    <a:pt x="0" y="0"/>
                  </a:moveTo>
                  <a:lnTo>
                    <a:pt x="2507456" y="0"/>
                  </a:lnTo>
                  <a:lnTo>
                    <a:pt x="2507456" y="604800"/>
                  </a:lnTo>
                  <a:lnTo>
                    <a:pt x="0" y="6048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hr-HR" sz="2100" kern="1200" smtClean="0"/>
                <a:t>administrativni</a:t>
              </a:r>
              <a:endParaRPr lang="en-US" sz="2100" kern="1200"/>
            </a:p>
          </p:txBody>
        </p:sp>
        <p:sp>
          <p:nvSpPr>
            <p:cNvPr id="10" name="Prostoručno 9"/>
            <p:cNvSpPr/>
            <p:nvPr/>
          </p:nvSpPr>
          <p:spPr>
            <a:xfrm>
              <a:off x="6187115" y="2030583"/>
              <a:ext cx="2507456" cy="4265730"/>
            </a:xfrm>
            <a:custGeom>
              <a:avLst/>
              <a:gdLst>
                <a:gd name="connsiteX0" fmla="*/ 0 w 2507456"/>
                <a:gd name="connsiteY0" fmla="*/ 0 h 4265730"/>
                <a:gd name="connsiteX1" fmla="*/ 2507456 w 2507456"/>
                <a:gd name="connsiteY1" fmla="*/ 0 h 4265730"/>
                <a:gd name="connsiteX2" fmla="*/ 2507456 w 2507456"/>
                <a:gd name="connsiteY2" fmla="*/ 4265730 h 4265730"/>
                <a:gd name="connsiteX3" fmla="*/ 0 w 2507456"/>
                <a:gd name="connsiteY3" fmla="*/ 4265730 h 4265730"/>
                <a:gd name="connsiteX4" fmla="*/ 0 w 2507456"/>
                <a:gd name="connsiteY4" fmla="*/ 0 h 426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4265730">
                  <a:moveTo>
                    <a:pt x="0" y="0"/>
                  </a:moveTo>
                  <a:lnTo>
                    <a:pt x="2507456" y="0"/>
                  </a:lnTo>
                  <a:lnTo>
                    <a:pt x="2507456" y="4265730"/>
                  </a:lnTo>
                  <a:lnTo>
                    <a:pt x="0" y="426573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hr-HR" sz="2100" kern="1200" smtClean="0"/>
                <a:t>format datoteke</a:t>
              </a:r>
              <a:endParaRPr lang="en-US" sz="2100" kern="1200"/>
            </a:p>
            <a:p>
              <a:pPr marL="228600" lvl="1" indent="-228600" algn="l" defTabSz="933450">
                <a:lnSpc>
                  <a:spcPct val="90000"/>
                </a:lnSpc>
                <a:spcBef>
                  <a:spcPct val="0"/>
                </a:spcBef>
                <a:spcAft>
                  <a:spcPct val="15000"/>
                </a:spcAft>
                <a:buChar char="••"/>
              </a:pPr>
              <a:r>
                <a:rPr lang="hr-HR" sz="2100" kern="1200" smtClean="0"/>
                <a:t>dimenzije slike</a:t>
              </a:r>
              <a:endParaRPr lang="en-US" sz="2100" kern="1200"/>
            </a:p>
            <a:p>
              <a:pPr marL="228600" lvl="1" indent="-228600" algn="l" defTabSz="933450">
                <a:lnSpc>
                  <a:spcPct val="90000"/>
                </a:lnSpc>
                <a:spcBef>
                  <a:spcPct val="0"/>
                </a:spcBef>
                <a:spcAft>
                  <a:spcPct val="15000"/>
                </a:spcAft>
                <a:buChar char="••"/>
              </a:pPr>
              <a:r>
                <a:rPr lang="hr-HR" sz="2100" kern="1200" smtClean="0"/>
                <a:t>razlučivost</a:t>
              </a:r>
              <a:endParaRPr lang="en-US" sz="2100" kern="1200"/>
            </a:p>
            <a:p>
              <a:pPr marL="228600" lvl="1" indent="-228600" algn="l" defTabSz="933450">
                <a:lnSpc>
                  <a:spcPct val="90000"/>
                </a:lnSpc>
                <a:spcBef>
                  <a:spcPct val="0"/>
                </a:spcBef>
                <a:spcAft>
                  <a:spcPct val="15000"/>
                </a:spcAft>
                <a:buChar char="••"/>
              </a:pPr>
              <a:r>
                <a:rPr lang="hr-HR" sz="2100" kern="1200" smtClean="0"/>
                <a:t>dubina bitova (boje)</a:t>
              </a:r>
              <a:endParaRPr lang="en-US" sz="2100" kern="1200"/>
            </a:p>
            <a:p>
              <a:pPr marL="228600" lvl="1" indent="-228600" algn="l" defTabSz="933450">
                <a:lnSpc>
                  <a:spcPct val="90000"/>
                </a:lnSpc>
                <a:spcBef>
                  <a:spcPct val="0"/>
                </a:spcBef>
                <a:spcAft>
                  <a:spcPct val="15000"/>
                </a:spcAft>
                <a:buChar char="••"/>
              </a:pPr>
              <a:endParaRPr lang="en-US" sz="2100" kern="1200"/>
            </a:p>
          </p:txBody>
        </p:sp>
      </p:grpSp>
    </p:spTree>
    <p:extLst>
      <p:ext uri="{BB962C8B-B14F-4D97-AF65-F5344CB8AC3E}">
        <p14:creationId xmlns:p14="http://schemas.microsoft.com/office/powerpoint/2010/main" val="968836693"/>
      </p:ext>
    </p:extLst>
  </p:cSld>
  <p:clrMapOvr>
    <a:masterClrMapping/>
  </p:clrMapOvr>
  <mc:AlternateContent xmlns:mc="http://schemas.openxmlformats.org/markup-compatibility/2006" xmlns:p14="http://schemas.microsoft.com/office/powerpoint/2010/main">
    <mc:Choice Requires="p14">
      <p:transition spd="med" p14:dur="700" advTm="180705">
        <p:fade/>
      </p:transition>
    </mc:Choice>
    <mc:Fallback xmlns="">
      <p:transition spd="med" advTm="180705">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zervirano mjesto sadržaja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07504" y="116632"/>
            <a:ext cx="8928990" cy="792162"/>
          </a:xfrm>
        </p:spPr>
      </p:pic>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36" y="1124744"/>
            <a:ext cx="8928991" cy="5587647"/>
          </a:xfrm>
          <a:prstGeom prst="rect">
            <a:avLst/>
          </a:prstGeom>
        </p:spPr>
      </p:pic>
    </p:spTree>
    <p:extLst>
      <p:ext uri="{BB962C8B-B14F-4D97-AF65-F5344CB8AC3E}">
        <p14:creationId xmlns:p14="http://schemas.microsoft.com/office/powerpoint/2010/main" val="2537022781"/>
      </p:ext>
    </p:extLst>
  </p:cSld>
  <p:clrMapOvr>
    <a:masterClrMapping/>
  </p:clrMapOvr>
  <mc:AlternateContent xmlns:mc="http://schemas.openxmlformats.org/markup-compatibility/2006" xmlns:p14="http://schemas.microsoft.com/office/powerpoint/2010/main">
    <mc:Choice Requires="p14">
      <p:transition spd="med" p14:dur="700" advTm="76410">
        <p:fade/>
      </p:transition>
    </mc:Choice>
    <mc:Fallback xmlns="">
      <p:transition spd="med" advTm="7641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smtClean="0"/>
              <a:t>Odluka o metodi i načinu skeniranja</a:t>
            </a:r>
            <a:endParaRPr lang="en-US"/>
          </a:p>
        </p:txBody>
      </p:sp>
      <p:sp>
        <p:nvSpPr>
          <p:cNvPr id="3" name="Rezervirano mjesto sadržaja 2"/>
          <p:cNvSpPr>
            <a:spLocks noGrp="1"/>
          </p:cNvSpPr>
          <p:nvPr>
            <p:ph idx="1"/>
          </p:nvPr>
        </p:nvSpPr>
        <p:spPr/>
        <p:txBody>
          <a:bodyPr>
            <a:normAutofit fontScale="92500" lnSpcReduction="10000"/>
          </a:bodyPr>
          <a:lstStyle/>
          <a:p>
            <a:r>
              <a:rPr lang="hr-HR" b="1" smtClean="0">
                <a:effectLst>
                  <a:outerShdw blurRad="38100" dist="38100" dir="2700000" algn="tl">
                    <a:srgbClr val="000000">
                      <a:alpha val="43137"/>
                    </a:srgbClr>
                  </a:outerShdw>
                </a:effectLst>
                <a:latin typeface="+mj-lt"/>
              </a:rPr>
              <a:t>Zakonska regulativa</a:t>
            </a:r>
            <a:r>
              <a:rPr lang="hr-HR" smtClean="0">
                <a:latin typeface="+mj-lt"/>
              </a:rPr>
              <a:t>; Zakon o arhivskom gradivu i arhivima (NN 61/18)</a:t>
            </a:r>
          </a:p>
          <a:p>
            <a:endParaRPr lang="hr-HR" smtClean="0">
              <a:latin typeface="+mj-lt"/>
            </a:endParaRPr>
          </a:p>
          <a:p>
            <a:r>
              <a:rPr lang="hr-HR" smtClean="0">
                <a:latin typeface="+mj-lt"/>
              </a:rPr>
              <a:t>Pravilnik </a:t>
            </a:r>
            <a:r>
              <a:rPr lang="hr-HR">
                <a:latin typeface="+mj-lt"/>
              </a:rPr>
              <a:t>o upravljanju dokumentarnim gradivom izvan </a:t>
            </a:r>
            <a:r>
              <a:rPr lang="hr-HR" smtClean="0">
                <a:latin typeface="+mj-lt"/>
              </a:rPr>
              <a:t>arhiva kao provedbeni propis (nije donesen)</a:t>
            </a:r>
          </a:p>
          <a:p>
            <a:endParaRPr lang="hr-HR">
              <a:latin typeface="+mj-lt"/>
            </a:endParaRPr>
          </a:p>
          <a:p>
            <a:r>
              <a:rPr lang="hr-HR" b="1" smtClean="0">
                <a:latin typeface="+mj-lt"/>
              </a:rPr>
              <a:t>Kriterij odabira formata </a:t>
            </a:r>
            <a:r>
              <a:rPr lang="hr-HR" smtClean="0">
                <a:latin typeface="+mj-lt"/>
              </a:rPr>
              <a:t>za </a:t>
            </a:r>
            <a:r>
              <a:rPr lang="hr-HR" err="1" smtClean="0">
                <a:latin typeface="+mj-lt"/>
              </a:rPr>
              <a:t>master</a:t>
            </a:r>
            <a:r>
              <a:rPr lang="hr-HR" smtClean="0">
                <a:latin typeface="+mj-lt"/>
              </a:rPr>
              <a:t> (TIFF) i korisničke snimke (JPEG)</a:t>
            </a:r>
            <a:endParaRPr lang="en-US"/>
          </a:p>
        </p:txBody>
      </p:sp>
    </p:spTree>
    <p:extLst>
      <p:ext uri="{BB962C8B-B14F-4D97-AF65-F5344CB8AC3E}">
        <p14:creationId xmlns:p14="http://schemas.microsoft.com/office/powerpoint/2010/main" val="2348753625"/>
      </p:ext>
    </p:extLst>
  </p:cSld>
  <p:clrMapOvr>
    <a:masterClrMapping/>
  </p:clrMapOvr>
  <mc:AlternateContent xmlns:mc="http://schemas.openxmlformats.org/markup-compatibility/2006" xmlns:p14="http://schemas.microsoft.com/office/powerpoint/2010/main">
    <mc:Choice Requires="p14">
      <p:transition spd="med" p14:dur="700" advTm="120657">
        <p:fade/>
      </p:transition>
    </mc:Choice>
    <mc:Fallback xmlns="">
      <p:transition spd="med" advTm="120657">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332656"/>
            <a:ext cx="8229600" cy="727192"/>
          </a:xfrm>
        </p:spPr>
        <p:txBody>
          <a:bodyPr>
            <a:normAutofit/>
          </a:bodyPr>
          <a:lstStyle/>
          <a:p>
            <a:pPr algn="ctr"/>
            <a:r>
              <a:rPr lang="hr-HR" sz="4000" smtClean="0"/>
              <a:t>Karakteristike formata zapisa</a:t>
            </a:r>
            <a:endParaRPr lang="en-US" sz="4000"/>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3660635038"/>
              </p:ext>
            </p:extLst>
          </p:nvPr>
        </p:nvGraphicFramePr>
        <p:xfrm>
          <a:off x="251520" y="1340768"/>
          <a:ext cx="8712968" cy="5311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874135"/>
      </p:ext>
    </p:extLst>
  </p:cSld>
  <p:clrMapOvr>
    <a:masterClrMapping/>
  </p:clrMapOvr>
  <mc:AlternateContent xmlns:mc="http://schemas.openxmlformats.org/markup-compatibility/2006" xmlns:p14="http://schemas.microsoft.com/office/powerpoint/2010/main">
    <mc:Choice Requires="p14">
      <p:transition spd="med" p14:dur="700" advTm="119781">
        <p:fade/>
      </p:transition>
    </mc:Choice>
    <mc:Fallback xmlns="">
      <p:transition spd="med" advTm="119781">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Faza skeniranja</a:t>
            </a:r>
            <a:endParaRPr lang="en-US"/>
          </a:p>
        </p:txBody>
      </p:sp>
      <p:sp>
        <p:nvSpPr>
          <p:cNvPr id="3" name="Rezervirano mjesto sadržaja 2"/>
          <p:cNvSpPr>
            <a:spLocks noGrp="1"/>
          </p:cNvSpPr>
          <p:nvPr>
            <p:ph idx="1"/>
          </p:nvPr>
        </p:nvSpPr>
        <p:spPr/>
        <p:txBody>
          <a:bodyPr>
            <a:normAutofit/>
          </a:bodyPr>
          <a:lstStyle/>
          <a:p>
            <a:r>
              <a:rPr lang="hr-HR" smtClean="0">
                <a:latin typeface="+mj-lt"/>
              </a:rPr>
              <a:t>Kriteriji odabira razine razlučivosti i dubine boje (karakteristike nacrta)</a:t>
            </a:r>
          </a:p>
          <a:p>
            <a:endParaRPr lang="hr-HR" smtClean="0">
              <a:latin typeface="+mj-lt"/>
            </a:endParaRPr>
          </a:p>
          <a:p>
            <a:r>
              <a:rPr lang="hr-HR" smtClean="0">
                <a:latin typeface="+mj-lt"/>
              </a:rPr>
              <a:t>Poteškoće prilikom postupka skeniranja (rukovanje sa nacrtima većim od A1 dimenzija)</a:t>
            </a:r>
          </a:p>
          <a:p>
            <a:endParaRPr lang="hr-HR">
              <a:latin typeface="+mj-lt"/>
            </a:endParaRPr>
          </a:p>
          <a:p>
            <a:r>
              <a:rPr lang="hr-HR" smtClean="0">
                <a:latin typeface="+mj-lt"/>
              </a:rPr>
              <a:t>Rezultat skeniranja (959 TIFF i 959 JPEG snimaka)</a:t>
            </a:r>
            <a:endParaRPr lang="en-US">
              <a:latin typeface="+mj-lt"/>
            </a:endParaRPr>
          </a:p>
        </p:txBody>
      </p:sp>
    </p:spTree>
    <p:extLst>
      <p:ext uri="{BB962C8B-B14F-4D97-AF65-F5344CB8AC3E}">
        <p14:creationId xmlns:p14="http://schemas.microsoft.com/office/powerpoint/2010/main" val="2122925792"/>
      </p:ext>
    </p:extLst>
  </p:cSld>
  <p:clrMapOvr>
    <a:masterClrMapping/>
  </p:clrMapOvr>
  <mc:AlternateContent xmlns:mc="http://schemas.openxmlformats.org/markup-compatibility/2006" xmlns:p14="http://schemas.microsoft.com/office/powerpoint/2010/main">
    <mc:Choice Requires="p14">
      <p:transition spd="med" p14:dur="700" advTm="61418">
        <p:fade/>
      </p:transition>
    </mc:Choice>
    <mc:Fallback xmlns="">
      <p:transition spd="med" advTm="61418">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US"/>
          </a:p>
        </p:txBody>
      </p:sp>
      <p:pic>
        <p:nvPicPr>
          <p:cNvPr id="4" name="Rezervirano mjesto sadržaja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1" y="116632"/>
            <a:ext cx="8832981" cy="6624736"/>
          </a:xfrm>
        </p:spPr>
      </p:pic>
    </p:spTree>
    <p:extLst>
      <p:ext uri="{BB962C8B-B14F-4D97-AF65-F5344CB8AC3E}">
        <p14:creationId xmlns:p14="http://schemas.microsoft.com/office/powerpoint/2010/main" val="2114835807"/>
      </p:ext>
    </p:extLst>
  </p:cSld>
  <p:clrMapOvr>
    <a:masterClrMapping/>
  </p:clrMapOvr>
  <mc:AlternateContent xmlns:mc="http://schemas.openxmlformats.org/markup-compatibility/2006" xmlns:p14="http://schemas.microsoft.com/office/powerpoint/2010/main">
    <mc:Choice Requires="p14">
      <p:transition spd="med" p14:dur="700" advTm="60745">
        <p:fade/>
      </p:transition>
    </mc:Choice>
    <mc:Fallback xmlns="">
      <p:transition spd="med" advTm="60745">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smtClean="0"/>
              <a:t>Kontrola kvalitete, obrada i pohrana datoteka</a:t>
            </a:r>
            <a:endParaRPr lang="en-US"/>
          </a:p>
        </p:txBody>
      </p:sp>
      <p:sp>
        <p:nvSpPr>
          <p:cNvPr id="3" name="Rezervirano mjesto sadržaja 2"/>
          <p:cNvSpPr>
            <a:spLocks noGrp="1"/>
          </p:cNvSpPr>
          <p:nvPr>
            <p:ph idx="1"/>
          </p:nvPr>
        </p:nvSpPr>
        <p:spPr>
          <a:xfrm>
            <a:off x="457200" y="1484784"/>
            <a:ext cx="8229600" cy="4687733"/>
          </a:xfrm>
        </p:spPr>
        <p:txBody>
          <a:bodyPr>
            <a:noAutofit/>
          </a:bodyPr>
          <a:lstStyle/>
          <a:p>
            <a:r>
              <a:rPr lang="hr-HR" sz="2200" b="1" smtClean="0">
                <a:effectLst>
                  <a:outerShdw blurRad="38100" dist="38100" dir="2700000" algn="tl">
                    <a:srgbClr val="000000">
                      <a:alpha val="43137"/>
                    </a:srgbClr>
                  </a:outerShdw>
                </a:effectLst>
                <a:latin typeface="+mj-lt"/>
              </a:rPr>
              <a:t>Kontrola kvalitete</a:t>
            </a:r>
            <a:r>
              <a:rPr lang="hr-HR" sz="2200" smtClean="0">
                <a:latin typeface="+mj-lt"/>
              </a:rPr>
              <a:t> – </a:t>
            </a:r>
            <a:r>
              <a:rPr lang="hr-HR" sz="2200" err="1" smtClean="0">
                <a:latin typeface="+mj-lt"/>
              </a:rPr>
              <a:t>histogram</a:t>
            </a:r>
            <a:r>
              <a:rPr lang="hr-HR" sz="2200" smtClean="0">
                <a:latin typeface="+mj-lt"/>
              </a:rPr>
              <a:t>, vizualna procjena 1:1</a:t>
            </a:r>
            <a:endParaRPr lang="hr-HR" sz="2200">
              <a:latin typeface="+mj-lt"/>
            </a:endParaRPr>
          </a:p>
          <a:p>
            <a:endParaRPr lang="hr-HR" sz="2200" smtClean="0">
              <a:latin typeface="+mj-lt"/>
            </a:endParaRPr>
          </a:p>
          <a:p>
            <a:r>
              <a:rPr lang="hr-HR" sz="2200" b="1" smtClean="0">
                <a:effectLst>
                  <a:outerShdw blurRad="38100" dist="38100" dir="2700000" algn="tl">
                    <a:srgbClr val="000000">
                      <a:alpha val="43137"/>
                    </a:srgbClr>
                  </a:outerShdw>
                </a:effectLst>
                <a:latin typeface="+mj-lt"/>
              </a:rPr>
              <a:t>Obrada </a:t>
            </a:r>
            <a:r>
              <a:rPr lang="hr-HR" sz="2200" smtClean="0">
                <a:latin typeface="+mj-lt"/>
              </a:rPr>
              <a:t>slike u programu Adobe Photoshop</a:t>
            </a:r>
          </a:p>
          <a:p>
            <a:endParaRPr lang="hr-HR" sz="2200" smtClean="0">
              <a:latin typeface="+mj-lt"/>
            </a:endParaRPr>
          </a:p>
          <a:p>
            <a:r>
              <a:rPr lang="hr-HR" sz="2200" b="1" smtClean="0">
                <a:effectLst>
                  <a:outerShdw blurRad="38100" dist="38100" dir="2700000" algn="tl">
                    <a:srgbClr val="000000">
                      <a:alpha val="43137"/>
                    </a:srgbClr>
                  </a:outerShdw>
                </a:effectLst>
                <a:latin typeface="+mj-lt"/>
              </a:rPr>
              <a:t>Pohrana</a:t>
            </a:r>
            <a:r>
              <a:rPr lang="hr-HR" sz="2200" smtClean="0">
                <a:latin typeface="+mj-lt"/>
              </a:rPr>
              <a:t> u digitalni repozitorij: TIFF u sustav za pohranu podataka „digitalna arhiva”, JPEG na mrežno mjesto „javno” </a:t>
            </a:r>
          </a:p>
          <a:p>
            <a:endParaRPr lang="hr-HR" sz="2200" smtClean="0">
              <a:latin typeface="+mj-lt"/>
            </a:endParaRPr>
          </a:p>
          <a:p>
            <a:r>
              <a:rPr lang="hr-HR" sz="2200" smtClean="0">
                <a:latin typeface="+mj-lt"/>
              </a:rPr>
              <a:t>Karakteristike diskovnog datotečnog poslužitelja DASK-a (NTFS) i sustava za pohranu podataka (</a:t>
            </a:r>
            <a:r>
              <a:rPr lang="hr-HR" sz="2200">
                <a:latin typeface="+mj-lt"/>
              </a:rPr>
              <a:t>Dell </a:t>
            </a:r>
            <a:r>
              <a:rPr lang="hr-HR" sz="2200" err="1">
                <a:latin typeface="+mj-lt"/>
              </a:rPr>
              <a:t>Storage</a:t>
            </a:r>
            <a:r>
              <a:rPr lang="hr-HR" sz="2200">
                <a:latin typeface="+mj-lt"/>
              </a:rPr>
              <a:t> </a:t>
            </a:r>
            <a:r>
              <a:rPr lang="hr-HR" sz="2200" smtClean="0">
                <a:latin typeface="+mj-lt"/>
              </a:rPr>
              <a:t>SCv2000)</a:t>
            </a:r>
            <a:endParaRPr lang="hr-HR" sz="2200">
              <a:latin typeface="+mj-lt"/>
            </a:endParaRPr>
          </a:p>
        </p:txBody>
      </p:sp>
    </p:spTree>
    <p:extLst>
      <p:ext uri="{BB962C8B-B14F-4D97-AF65-F5344CB8AC3E}">
        <p14:creationId xmlns:p14="http://schemas.microsoft.com/office/powerpoint/2010/main" val="1415581104"/>
      </p:ext>
    </p:extLst>
  </p:cSld>
  <p:clrMapOvr>
    <a:masterClrMapping/>
  </p:clrMapOvr>
  <mc:AlternateContent xmlns:mc="http://schemas.openxmlformats.org/markup-compatibility/2006" xmlns:p14="http://schemas.microsoft.com/office/powerpoint/2010/main">
    <mc:Choice Requires="p14">
      <p:transition spd="med" p14:dur="700" advTm="96575">
        <p:fade/>
      </p:transition>
    </mc:Choice>
    <mc:Fallback xmlns="">
      <p:transition spd="med" advTm="96575">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pPr algn="ctr"/>
            <a:r>
              <a:rPr lang="hr-HR" sz="3200" smtClean="0"/>
              <a:t>Organizacija i pohrana računalnih datoteka DASK-a</a:t>
            </a:r>
            <a:endParaRPr lang="en-US" sz="3200"/>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2019125365"/>
              </p:ext>
            </p:extLst>
          </p:nvPr>
        </p:nvGraphicFramePr>
        <p:xfrm>
          <a:off x="590775" y="1196752"/>
          <a:ext cx="8568952"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2131467"/>
      </p:ext>
    </p:extLst>
  </p:cSld>
  <p:clrMapOvr>
    <a:masterClrMapping/>
  </p:clrMapOvr>
  <mc:AlternateContent xmlns:mc="http://schemas.openxmlformats.org/markup-compatibility/2006" xmlns:p14="http://schemas.microsoft.com/office/powerpoint/2010/main">
    <mc:Choice Requires="p14">
      <p:transition spd="med" p14:dur="700" advTm="155290">
        <p:fade/>
      </p:transition>
    </mc:Choice>
    <mc:Fallback xmlns="">
      <p:transition spd="med" advTm="15529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UVOD</a:t>
            </a:r>
            <a:endParaRPr lang="hr-HR"/>
          </a:p>
        </p:txBody>
      </p:sp>
      <p:sp>
        <p:nvSpPr>
          <p:cNvPr id="3" name="Rezervirano mjesto sadržaja 2"/>
          <p:cNvSpPr>
            <a:spLocks noGrp="1"/>
          </p:cNvSpPr>
          <p:nvPr>
            <p:ph idx="1"/>
          </p:nvPr>
        </p:nvSpPr>
        <p:spPr/>
        <p:txBody>
          <a:bodyPr>
            <a:normAutofit fontScale="62500" lnSpcReduction="20000"/>
          </a:bodyPr>
          <a:lstStyle/>
          <a:p>
            <a:r>
              <a:rPr lang="hr-HR" sz="3400" smtClean="0">
                <a:latin typeface="+mj-lt"/>
                <a:cs typeface="Times New Roman" panose="02020603050405020304" pitchFamily="18" charset="0"/>
              </a:rPr>
              <a:t>Značaj Talionice </a:t>
            </a:r>
            <a:r>
              <a:rPr lang="hr-HR" sz="3400" err="1" smtClean="0">
                <a:latin typeface="+mj-lt"/>
                <a:cs typeface="Times New Roman" panose="02020603050405020304" pitchFamily="18" charset="0"/>
              </a:rPr>
              <a:t>Caprag</a:t>
            </a:r>
            <a:r>
              <a:rPr lang="hr-HR" sz="3400" smtClean="0">
                <a:latin typeface="+mj-lt"/>
                <a:cs typeface="Times New Roman" panose="02020603050405020304" pitchFamily="18" charset="0"/>
              </a:rPr>
              <a:t> za povijest Siska – prvi metalurški industrijski pogon na teritoriju Hrvatske</a:t>
            </a:r>
          </a:p>
          <a:p>
            <a:pPr marL="45720" indent="0">
              <a:buNone/>
            </a:pPr>
            <a:endParaRPr lang="hr-HR" sz="3400" smtClean="0">
              <a:latin typeface="+mj-lt"/>
              <a:cs typeface="Times New Roman" panose="02020603050405020304" pitchFamily="18" charset="0"/>
            </a:endParaRPr>
          </a:p>
          <a:p>
            <a:r>
              <a:rPr lang="hr-HR" sz="3400" smtClean="0">
                <a:latin typeface="+mj-lt"/>
                <a:cs typeface="Times New Roman" panose="02020603050405020304" pitchFamily="18" charset="0"/>
              </a:rPr>
              <a:t>Kratka povijest</a:t>
            </a:r>
          </a:p>
          <a:p>
            <a:pPr marL="0" indent="0">
              <a:buNone/>
            </a:pPr>
            <a:endParaRPr lang="hr-HR" sz="3400" smtClean="0">
              <a:latin typeface="+mj-lt"/>
              <a:cs typeface="Times New Roman" panose="02020603050405020304" pitchFamily="18" charset="0"/>
            </a:endParaRPr>
          </a:p>
          <a:p>
            <a:pPr marL="560070" indent="-514350">
              <a:buFont typeface="+mj-lt"/>
              <a:buAutoNum type="romanLcPeriod"/>
            </a:pPr>
            <a:r>
              <a:rPr lang="hr-HR" sz="3400" smtClean="0">
                <a:latin typeface="+mj-lt"/>
                <a:cs typeface="Times New Roman" panose="02020603050405020304" pitchFamily="18" charset="0"/>
              </a:rPr>
              <a:t>izgradnja, vlasništvo i stanje do početka Drugog svjetskog rata</a:t>
            </a:r>
          </a:p>
          <a:p>
            <a:pPr marL="560070" indent="-514350">
              <a:buFont typeface="+mj-lt"/>
              <a:buAutoNum type="romanLcPeriod"/>
            </a:pPr>
            <a:r>
              <a:rPr lang="hr-HR" sz="3400">
                <a:latin typeface="+mj-lt"/>
                <a:cs typeface="Times New Roman" panose="02020603050405020304" pitchFamily="18" charset="0"/>
              </a:rPr>
              <a:t>Talionica u vrijeme NDH (nacionalizacija)</a:t>
            </a:r>
          </a:p>
          <a:p>
            <a:pPr marL="560070" indent="-514350">
              <a:buFont typeface="+mj-lt"/>
              <a:buAutoNum type="romanLcPeriod"/>
            </a:pPr>
            <a:r>
              <a:rPr lang="hr-HR" sz="3400">
                <a:latin typeface="+mj-lt"/>
                <a:cs typeface="Times New Roman" panose="02020603050405020304" pitchFamily="18" charset="0"/>
              </a:rPr>
              <a:t>Konfiskacija i promjena imena u Narodna Talionica Sisak (FNRJ)</a:t>
            </a:r>
          </a:p>
          <a:p>
            <a:pPr marL="45720" indent="0">
              <a:buNone/>
            </a:pPr>
            <a:endParaRPr lang="hr-HR" sz="3400" smtClean="0">
              <a:latin typeface="+mj-lt"/>
              <a:cs typeface="Times New Roman" panose="02020603050405020304" pitchFamily="18" charset="0"/>
            </a:endParaRPr>
          </a:p>
          <a:p>
            <a:r>
              <a:rPr lang="hr-HR" sz="3400" smtClean="0">
                <a:latin typeface="+mj-lt"/>
                <a:cs typeface="Times New Roman" panose="02020603050405020304" pitchFamily="18" charset="0"/>
              </a:rPr>
              <a:t>Objekti Talionice kao jezgra buduće „Željezare Sisak” </a:t>
            </a:r>
            <a:endParaRPr lang="hr-HR" sz="3400">
              <a:latin typeface="+mj-lt"/>
              <a:cs typeface="Times New Roman" panose="02020603050405020304" pitchFamily="18" charset="0"/>
            </a:endParaRPr>
          </a:p>
          <a:p>
            <a:endParaRPr lang="hr-HR" sz="3400" smtClean="0">
              <a:latin typeface="+mj-lt"/>
              <a:cs typeface="Times New Roman" panose="02020603050405020304" pitchFamily="18" charset="0"/>
            </a:endParaRPr>
          </a:p>
          <a:p>
            <a:r>
              <a:rPr lang="hr-HR" sz="3400" smtClean="0">
                <a:latin typeface="+mj-lt"/>
                <a:cs typeface="Times New Roman" panose="02020603050405020304" pitchFamily="18" charset="0"/>
              </a:rPr>
              <a:t>Značaj, povijest i stanje arhivskog gradiva Talionice </a:t>
            </a:r>
            <a:r>
              <a:rPr lang="hr-HR" sz="3400" err="1" smtClean="0">
                <a:latin typeface="+mj-lt"/>
                <a:cs typeface="Times New Roman" panose="02020603050405020304" pitchFamily="18" charset="0"/>
              </a:rPr>
              <a:t>Caprag</a:t>
            </a:r>
            <a:endParaRPr lang="hr-HR" sz="3400" smtClean="0">
              <a:latin typeface="+mj-lt"/>
              <a:cs typeface="Times New Roman" panose="02020603050405020304" pitchFamily="18" charset="0"/>
            </a:endParaRPr>
          </a:p>
          <a:p>
            <a:endParaRPr lang="hr-HR"/>
          </a:p>
        </p:txBody>
      </p:sp>
    </p:spTree>
    <p:extLst>
      <p:ext uri="{BB962C8B-B14F-4D97-AF65-F5344CB8AC3E}">
        <p14:creationId xmlns:p14="http://schemas.microsoft.com/office/powerpoint/2010/main" val="3298690819"/>
      </p:ext>
    </p:extLst>
  </p:cSld>
  <p:clrMapOvr>
    <a:masterClrMapping/>
  </p:clrMapOvr>
  <mc:AlternateContent xmlns:mc="http://schemas.openxmlformats.org/markup-compatibility/2006" xmlns:p14="http://schemas.microsoft.com/office/powerpoint/2010/main">
    <mc:Choice Requires="p14">
      <p:transition spd="med" p14:dur="700" advTm="46109">
        <p:fade/>
      </p:transition>
    </mc:Choice>
    <mc:Fallback xmlns="">
      <p:transition spd="med" advTm="46109">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Rezervirano mjesto sadržaja 3"/>
          <p:cNvGraphicFramePr>
            <a:graphicFrameLocks noGrp="1"/>
          </p:cNvGraphicFramePr>
          <p:nvPr>
            <p:ph idx="4294967295"/>
            <p:extLst>
              <p:ext uri="{D42A27DB-BD31-4B8C-83A1-F6EECF244321}">
                <p14:modId xmlns:p14="http://schemas.microsoft.com/office/powerpoint/2010/main" val="3910854206"/>
              </p:ext>
            </p:extLst>
          </p:nvPr>
        </p:nvGraphicFramePr>
        <p:xfrm>
          <a:off x="251520" y="548680"/>
          <a:ext cx="8496944" cy="590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8400823"/>
      </p:ext>
    </p:extLst>
  </p:cSld>
  <p:clrMapOvr>
    <a:masterClrMapping/>
  </p:clrMapOvr>
  <mc:AlternateContent xmlns:mc="http://schemas.openxmlformats.org/markup-compatibility/2006" xmlns:p14="http://schemas.microsoft.com/office/powerpoint/2010/main">
    <mc:Choice Requires="p14">
      <p:transition spd="med" p14:dur="700" advTm="181516">
        <p:fade/>
      </p:transition>
    </mc:Choice>
    <mc:Fallback xmlns="">
      <p:transition spd="med" advTm="181516">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extLst>
              <a:ext uri="{BEBA8EAE-BF5A-486C-A8C5-ECC9F3942E4B}">
                <a14:imgProps xmlns:a14="http://schemas.microsoft.com/office/drawing/2010/main">
                  <a14:imgLayer r:embed="rId3">
                    <a14:imgEffect>
                      <a14:artisticGlowEdges/>
                    </a14:imgEffect>
                  </a14:imgLayer>
                </a14:imgProps>
              </a:ext>
            </a:extLst>
          </a:blip>
          <a:srcRect/>
          <a:stretch>
            <a:fillRect l="-4000" t="-12000" r="-1000" b="-17000"/>
          </a:stretch>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1170" y="5085184"/>
            <a:ext cx="2011662" cy="1422156"/>
          </a:xfrm>
          <a:prstGeom prst="rect">
            <a:avLst/>
          </a:prstGeom>
        </p:spPr>
      </p:pic>
      <p:sp>
        <p:nvSpPr>
          <p:cNvPr id="5" name="TekstniOkvir 4"/>
          <p:cNvSpPr txBox="1"/>
          <p:nvPr/>
        </p:nvSpPr>
        <p:spPr>
          <a:xfrm>
            <a:off x="1259632" y="1412776"/>
            <a:ext cx="6455764" cy="707886"/>
          </a:xfrm>
          <a:prstGeom prst="rect">
            <a:avLst/>
          </a:prstGeom>
          <a:noFill/>
        </p:spPr>
        <p:txBody>
          <a:bodyPr wrap="square" rtlCol="0">
            <a:spAutoFit/>
          </a:bodyPr>
          <a:lstStyle/>
          <a:p>
            <a:pPr algn="ctr"/>
            <a:r>
              <a:rPr lang="hr-HR" sz="4000" smtClean="0"/>
              <a:t>Hvala na pažnji!</a:t>
            </a:r>
            <a:endParaRPr lang="en-US" sz="4000"/>
          </a:p>
        </p:txBody>
      </p:sp>
      <p:sp>
        <p:nvSpPr>
          <p:cNvPr id="2" name="TekstniOkvir 1"/>
          <p:cNvSpPr txBox="1"/>
          <p:nvPr/>
        </p:nvSpPr>
        <p:spPr>
          <a:xfrm>
            <a:off x="3212095" y="4423007"/>
            <a:ext cx="2952328" cy="369332"/>
          </a:xfrm>
          <a:prstGeom prst="rect">
            <a:avLst/>
          </a:prstGeom>
          <a:noFill/>
        </p:spPr>
        <p:txBody>
          <a:bodyPr wrap="square" rtlCol="0">
            <a:spAutoFit/>
          </a:bodyPr>
          <a:lstStyle/>
          <a:p>
            <a:pPr algn="ctr"/>
            <a:r>
              <a:rPr lang="hr-HR" u="sng">
                <a:solidFill>
                  <a:schemeClr val="accent2">
                    <a:lumMod val="20000"/>
                    <a:lumOff val="80000"/>
                  </a:schemeClr>
                </a:solidFill>
              </a:rPr>
              <a:t>d</a:t>
            </a:r>
            <a:r>
              <a:rPr lang="hr-HR" u="sng" smtClean="0">
                <a:solidFill>
                  <a:schemeClr val="accent2">
                    <a:lumMod val="20000"/>
                    <a:lumOff val="80000"/>
                  </a:schemeClr>
                </a:solidFill>
              </a:rPr>
              <a:t>ario.franic@dask.hr</a:t>
            </a:r>
            <a:endParaRPr lang="en-US" u="sng">
              <a:solidFill>
                <a:schemeClr val="accent2">
                  <a:lumMod val="20000"/>
                  <a:lumOff val="80000"/>
                </a:schemeClr>
              </a:solidFill>
            </a:endParaRPr>
          </a:p>
        </p:txBody>
      </p:sp>
    </p:spTree>
    <p:extLst>
      <p:ext uri="{BB962C8B-B14F-4D97-AF65-F5344CB8AC3E}">
        <p14:creationId xmlns:p14="http://schemas.microsoft.com/office/powerpoint/2010/main" val="2323761128"/>
      </p:ext>
    </p:extLst>
  </p:cSld>
  <p:clrMapOvr>
    <a:masterClrMapping/>
  </p:clrMapOvr>
  <mc:AlternateContent xmlns:mc="http://schemas.openxmlformats.org/markup-compatibility/2006" xmlns:p14="http://schemas.microsoft.com/office/powerpoint/2010/main">
    <mc:Choice Requires="p14">
      <p:transition spd="med" p14:dur="700" advTm="59127">
        <p:fade/>
      </p:transition>
    </mc:Choice>
    <mc:Fallback xmlns="">
      <p:transition spd="med" advTm="59127">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a:xfrm>
            <a:off x="2483768" y="0"/>
            <a:ext cx="5843587" cy="869951"/>
          </a:xfrm>
        </p:spPr>
        <p:txBody>
          <a:bodyPr>
            <a:normAutofit/>
          </a:bodyPr>
          <a:lstStyle/>
          <a:p>
            <a:r>
              <a:rPr lang="hr-HR" sz="3200" smtClean="0"/>
              <a:t>Objekti Talionice </a:t>
            </a:r>
            <a:r>
              <a:rPr lang="hr-HR" sz="3200" err="1" smtClean="0"/>
              <a:t>Caprag</a:t>
            </a:r>
            <a:endParaRPr lang="en-US" sz="3200"/>
          </a:p>
        </p:txBody>
      </p:sp>
      <p:pic>
        <p:nvPicPr>
          <p:cNvPr id="4" name="Rezervirano mjesto sadržaja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79512" y="954366"/>
            <a:ext cx="8064895" cy="5760412"/>
          </a:xfrm>
        </p:spPr>
      </p:pic>
    </p:spTree>
    <p:extLst>
      <p:ext uri="{BB962C8B-B14F-4D97-AF65-F5344CB8AC3E}">
        <p14:creationId xmlns:p14="http://schemas.microsoft.com/office/powerpoint/2010/main" val="3725276511"/>
      </p:ext>
    </p:extLst>
  </p:cSld>
  <p:clrMapOvr>
    <a:masterClrMapping/>
  </p:clrMapOvr>
  <mc:AlternateContent xmlns:mc="http://schemas.openxmlformats.org/markup-compatibility/2006" xmlns:p14="http://schemas.microsoft.com/office/powerpoint/2010/main">
    <mc:Choice Requires="p14">
      <p:transition spd="med" p14:dur="700" advTm="60759">
        <p:fade/>
      </p:transition>
    </mc:Choice>
    <mc:Fallback xmlns="">
      <p:transition spd="med" advTm="60759">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p:cNvSpPr>
            <a:spLocks noGrp="1"/>
          </p:cNvSpPr>
          <p:nvPr>
            <p:ph type="title"/>
          </p:nvPr>
        </p:nvSpPr>
        <p:spPr>
          <a:xfrm>
            <a:off x="1259632" y="332656"/>
            <a:ext cx="7632848" cy="638944"/>
          </a:xfrm>
        </p:spPr>
        <p:txBody>
          <a:bodyPr>
            <a:noAutofit/>
          </a:bodyPr>
          <a:lstStyle/>
          <a:p>
            <a:r>
              <a:rPr lang="hr-HR" sz="3200" smtClean="0"/>
              <a:t>Stanje gradiva i stupanj sređenosti </a:t>
            </a:r>
            <a:endParaRPr lang="en-US" sz="3200"/>
          </a:p>
        </p:txBody>
      </p:sp>
      <p:graphicFrame>
        <p:nvGraphicFramePr>
          <p:cNvPr id="11" name="Dijagram 10"/>
          <p:cNvGraphicFramePr/>
          <p:nvPr>
            <p:extLst>
              <p:ext uri="{D42A27DB-BD31-4B8C-83A1-F6EECF244321}">
                <p14:modId xmlns:p14="http://schemas.microsoft.com/office/powerpoint/2010/main" val="381873495"/>
              </p:ext>
            </p:extLst>
          </p:nvPr>
        </p:nvGraphicFramePr>
        <p:xfrm>
          <a:off x="611560" y="1340768"/>
          <a:ext cx="7560840"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1691337"/>
      </p:ext>
    </p:extLst>
  </p:cSld>
  <p:clrMapOvr>
    <a:masterClrMapping/>
  </p:clrMapOvr>
  <mc:AlternateContent xmlns:mc="http://schemas.openxmlformats.org/markup-compatibility/2006" xmlns:p14="http://schemas.microsoft.com/office/powerpoint/2010/main">
    <mc:Choice Requires="p14">
      <p:transition spd="med" p14:dur="700" advTm="56479">
        <p:fade/>
      </p:transition>
    </mc:Choice>
    <mc:Fallback xmlns="">
      <p:transition spd="med" advTm="56479">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Rezervirano mjesto sadržaja 4"/>
          <p:cNvGraphicFramePr>
            <a:graphicFrameLocks noGrp="1"/>
          </p:cNvGraphicFramePr>
          <p:nvPr>
            <p:ph idx="4294967295"/>
            <p:extLst>
              <p:ext uri="{D42A27DB-BD31-4B8C-83A1-F6EECF244321}">
                <p14:modId xmlns:p14="http://schemas.microsoft.com/office/powerpoint/2010/main" val="4264470767"/>
              </p:ext>
            </p:extLst>
          </p:nvPr>
        </p:nvGraphicFramePr>
        <p:xfrm>
          <a:off x="251520" y="1268760"/>
          <a:ext cx="8651999" cy="5184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Naslov 1"/>
          <p:cNvSpPr>
            <a:spLocks noGrp="1"/>
          </p:cNvSpPr>
          <p:nvPr>
            <p:ph type="title" idx="4294967295"/>
          </p:nvPr>
        </p:nvSpPr>
        <p:spPr>
          <a:xfrm>
            <a:off x="755576" y="116632"/>
            <a:ext cx="8229600" cy="776312"/>
          </a:xfrm>
        </p:spPr>
        <p:txBody>
          <a:bodyPr>
            <a:normAutofit/>
          </a:bodyPr>
          <a:lstStyle/>
          <a:p>
            <a:r>
              <a:rPr lang="hr-HR" sz="3600" smtClean="0"/>
              <a:t>Vrste oštećenja na gradivu</a:t>
            </a:r>
            <a:endParaRPr lang="en-US" sz="3600"/>
          </a:p>
        </p:txBody>
      </p:sp>
    </p:spTree>
    <p:extLst>
      <p:ext uri="{BB962C8B-B14F-4D97-AF65-F5344CB8AC3E}">
        <p14:creationId xmlns:p14="http://schemas.microsoft.com/office/powerpoint/2010/main" val="1373484922"/>
      </p:ext>
    </p:extLst>
  </p:cSld>
  <p:clrMapOvr>
    <a:masterClrMapping/>
  </p:clrMapOvr>
  <mc:AlternateContent xmlns:mc="http://schemas.openxmlformats.org/markup-compatibility/2006" xmlns:p14="http://schemas.microsoft.com/office/powerpoint/2010/main">
    <mc:Choice Requires="p14">
      <p:transition spd="med" p14:dur="700" advTm="61698">
        <p:fade/>
      </p:transition>
    </mc:Choice>
    <mc:Fallback xmlns="">
      <p:transition spd="med" advTm="61698">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3568" y="332656"/>
            <a:ext cx="8280367" cy="648072"/>
          </a:xfrm>
        </p:spPr>
        <p:txBody>
          <a:bodyPr>
            <a:noAutofit/>
          </a:bodyPr>
          <a:lstStyle/>
          <a:p>
            <a:r>
              <a:rPr lang="hr-HR" sz="2800">
                <a:solidFill>
                  <a:schemeClr val="accent5">
                    <a:lumMod val="60000"/>
                    <a:lumOff val="40000"/>
                  </a:schemeClr>
                </a:solidFill>
                <a:effectLst>
                  <a:outerShdw blurRad="38100" dist="38100" dir="2700000" algn="tl">
                    <a:srgbClr val="000000">
                      <a:alpha val="43137"/>
                    </a:srgbClr>
                  </a:outerShdw>
                </a:effectLst>
                <a:cs typeface="Times New Roman" panose="02020603050405020304" pitchFamily="18" charset="0"/>
              </a:rPr>
              <a:t>O</a:t>
            </a:r>
            <a:r>
              <a:rPr lang="hr-HR" sz="2800" smtClean="0">
                <a:solidFill>
                  <a:schemeClr val="accent5">
                    <a:lumMod val="60000"/>
                    <a:lumOff val="40000"/>
                  </a:schemeClr>
                </a:solidFill>
                <a:effectLst>
                  <a:outerShdw blurRad="38100" dist="38100" dir="2700000" algn="tl">
                    <a:srgbClr val="000000">
                      <a:alpha val="43137"/>
                    </a:srgbClr>
                  </a:outerShdw>
                </a:effectLst>
                <a:cs typeface="Times New Roman" panose="02020603050405020304" pitchFamily="18" charset="0"/>
              </a:rPr>
              <a:t>štećenja </a:t>
            </a:r>
            <a:r>
              <a:rPr lang="hr-HR" sz="2800">
                <a:solidFill>
                  <a:schemeClr val="accent5">
                    <a:lumMod val="60000"/>
                    <a:lumOff val="40000"/>
                  </a:schemeClr>
                </a:solidFill>
                <a:effectLst>
                  <a:outerShdw blurRad="38100" dist="38100" dir="2700000" algn="tl">
                    <a:srgbClr val="000000">
                      <a:alpha val="43137"/>
                    </a:srgbClr>
                  </a:outerShdw>
                </a:effectLst>
                <a:cs typeface="Times New Roman" panose="02020603050405020304" pitchFamily="18" charset="0"/>
              </a:rPr>
              <a:t>na nacrtu </a:t>
            </a:r>
            <a:r>
              <a:rPr lang="hr-HR" sz="2800" smtClean="0">
                <a:solidFill>
                  <a:schemeClr val="accent5">
                    <a:lumMod val="60000"/>
                    <a:lumOff val="40000"/>
                  </a:schemeClr>
                </a:solidFill>
                <a:effectLst>
                  <a:outerShdw blurRad="38100" dist="38100" dir="2700000" algn="tl">
                    <a:srgbClr val="000000">
                      <a:alpha val="43137"/>
                    </a:srgbClr>
                  </a:outerShdw>
                </a:effectLst>
                <a:cs typeface="Times New Roman" panose="02020603050405020304" pitchFamily="18" charset="0"/>
              </a:rPr>
              <a:t>HR-DASK-449.8.1.15</a:t>
            </a:r>
            <a:endParaRPr lang="hr-HR" sz="2800">
              <a:solidFill>
                <a:schemeClr val="accent5">
                  <a:lumMod val="60000"/>
                  <a:lumOff val="40000"/>
                </a:schemeClr>
              </a:solidFill>
              <a:effectLst>
                <a:outerShdw blurRad="38100" dist="38100" dir="2700000" algn="tl">
                  <a:srgbClr val="000000">
                    <a:alpha val="43137"/>
                  </a:srgbClr>
                </a:outerShdw>
              </a:effectLst>
              <a:cs typeface="Times New Roman" panose="02020603050405020304" pitchFamily="18" charset="0"/>
            </a:endParaRPr>
          </a:p>
        </p:txBody>
      </p:sp>
      <p:sp>
        <p:nvSpPr>
          <p:cNvPr id="3" name="Rezervirano mjesto sadržaja 2"/>
          <p:cNvSpPr>
            <a:spLocks noGrp="1"/>
          </p:cNvSpPr>
          <p:nvPr>
            <p:ph idx="1"/>
          </p:nvPr>
        </p:nvSpPr>
        <p:spPr/>
        <p:txBody>
          <a:bodyPr/>
          <a:lstStyle/>
          <a:p>
            <a:r>
              <a:rPr lang="hr-HR"/>
              <a:t>PRIKAZ OŠTEĆENJA </a:t>
            </a:r>
            <a:r>
              <a:rPr lang="hr-HR" smtClean="0"/>
              <a:t>- izaberi 3 najoštećenija nacrta sa mehaničkim, fizikalnim oštećenjima , kemijskim oštećenjima</a:t>
            </a:r>
          </a:p>
          <a:p>
            <a:endParaRPr lang="hr-HR"/>
          </a:p>
          <a:p>
            <a:r>
              <a:rPr lang="hr-HR" smtClean="0"/>
              <a:t>Nacrt sa mehaničkim oštećenjima</a:t>
            </a:r>
            <a:endParaRPr lang="hr-HR"/>
          </a:p>
          <a:p>
            <a:endParaRPr lang="hr-HR"/>
          </a:p>
        </p:txBody>
      </p:sp>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0" y="1368000"/>
            <a:ext cx="8784976" cy="5373215"/>
          </a:xfrm>
          <a:prstGeom prst="rect">
            <a:avLst/>
          </a:prstGeom>
        </p:spPr>
      </p:pic>
    </p:spTree>
    <p:extLst>
      <p:ext uri="{BB962C8B-B14F-4D97-AF65-F5344CB8AC3E}">
        <p14:creationId xmlns:p14="http://schemas.microsoft.com/office/powerpoint/2010/main" val="1641397751"/>
      </p:ext>
    </p:extLst>
  </p:cSld>
  <p:clrMapOvr>
    <a:masterClrMapping/>
  </p:clrMapOvr>
  <mc:AlternateContent xmlns:mc="http://schemas.openxmlformats.org/markup-compatibility/2006" xmlns:p14="http://schemas.microsoft.com/office/powerpoint/2010/main">
    <mc:Choice Requires="p14">
      <p:transition spd="med" p14:dur="700" advTm="31842">
        <p:fade/>
      </p:transition>
    </mc:Choice>
    <mc:Fallback xmlns="">
      <p:transition spd="med" advTm="31842">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34888" y="260648"/>
            <a:ext cx="8229600" cy="638944"/>
          </a:xfrm>
        </p:spPr>
        <p:txBody>
          <a:bodyPr>
            <a:noAutofit/>
          </a:bodyPr>
          <a:lstStyle/>
          <a:p>
            <a:r>
              <a:rPr lang="hr-HR" sz="2800">
                <a:cs typeface="Times New Roman" panose="02020603050405020304" pitchFamily="18" charset="0"/>
              </a:rPr>
              <a:t>O</a:t>
            </a:r>
            <a:r>
              <a:rPr lang="hr-HR" sz="2800" smtClean="0">
                <a:cs typeface="Times New Roman" panose="02020603050405020304" pitchFamily="18" charset="0"/>
              </a:rPr>
              <a:t>štećenja </a:t>
            </a:r>
            <a:r>
              <a:rPr lang="hr-HR" sz="2800">
                <a:cs typeface="Times New Roman" panose="02020603050405020304" pitchFamily="18" charset="0"/>
              </a:rPr>
              <a:t>na </a:t>
            </a:r>
            <a:r>
              <a:rPr lang="hr-HR" sz="2800" smtClean="0">
                <a:cs typeface="Times New Roman" panose="02020603050405020304" pitchFamily="18" charset="0"/>
              </a:rPr>
              <a:t>nacrtu HR-DASK-449.8.3.8.18</a:t>
            </a:r>
            <a:r>
              <a:rPr lang="hr-HR" sz="2800">
                <a:cs typeface="Times New Roman" panose="02020603050405020304" pitchFamily="18" charset="0"/>
              </a:rPr>
              <a:t>.  </a:t>
            </a:r>
          </a:p>
        </p:txBody>
      </p:sp>
      <p:sp>
        <p:nvSpPr>
          <p:cNvPr id="3" name="Rezervirano mjesto sadržaja 2"/>
          <p:cNvSpPr>
            <a:spLocks noGrp="1"/>
          </p:cNvSpPr>
          <p:nvPr>
            <p:ph idx="1"/>
          </p:nvPr>
        </p:nvSpPr>
        <p:spPr/>
        <p:txBody>
          <a:bodyPr/>
          <a:lstStyle/>
          <a:p>
            <a:r>
              <a:rPr lang="hr-HR" smtClean="0"/>
              <a:t>Nacrt sa fizikalnim oštećenjima</a:t>
            </a:r>
            <a:endParaRPr lang="hr-HR"/>
          </a:p>
        </p:txBody>
      </p:sp>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053973"/>
            <a:ext cx="8784976" cy="5649028"/>
          </a:xfrm>
          <a:prstGeom prst="rect">
            <a:avLst/>
          </a:prstGeom>
        </p:spPr>
      </p:pic>
    </p:spTree>
    <p:extLst>
      <p:ext uri="{BB962C8B-B14F-4D97-AF65-F5344CB8AC3E}">
        <p14:creationId xmlns:p14="http://schemas.microsoft.com/office/powerpoint/2010/main" val="4078172475"/>
      </p:ext>
    </p:extLst>
  </p:cSld>
  <p:clrMapOvr>
    <a:masterClrMapping/>
  </p:clrMapOvr>
  <mc:AlternateContent xmlns:mc="http://schemas.openxmlformats.org/markup-compatibility/2006" xmlns:p14="http://schemas.microsoft.com/office/powerpoint/2010/main">
    <mc:Choice Requires="p14">
      <p:transition spd="med" p14:dur="700" advTm="30049">
        <p:fade/>
      </p:transition>
    </mc:Choice>
    <mc:Fallback xmlns="">
      <p:transition spd="med" advTm="30049">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3608" y="188640"/>
            <a:ext cx="7920880" cy="792088"/>
          </a:xfrm>
        </p:spPr>
        <p:txBody>
          <a:bodyPr>
            <a:noAutofit/>
          </a:bodyPr>
          <a:lstStyle/>
          <a:p>
            <a:pPr algn="l"/>
            <a:r>
              <a:rPr lang="hr-HR" sz="2800" smtClean="0">
                <a:cs typeface="Times New Roman" panose="02020603050405020304" pitchFamily="18" charset="0"/>
              </a:rPr>
              <a:t>Oštećenja na </a:t>
            </a:r>
            <a:r>
              <a:rPr lang="hr-HR" sz="2800">
                <a:cs typeface="Times New Roman" panose="02020603050405020304" pitchFamily="18" charset="0"/>
              </a:rPr>
              <a:t>nacrtu </a:t>
            </a:r>
            <a:r>
              <a:rPr lang="hr-HR" sz="2800" smtClean="0">
                <a:cs typeface="Times New Roman" panose="02020603050405020304" pitchFamily="18" charset="0"/>
              </a:rPr>
              <a:t>HR-DASK-449.8.1.1</a:t>
            </a:r>
            <a:r>
              <a:rPr lang="hr-HR" sz="2800">
                <a:cs typeface="Times New Roman" panose="02020603050405020304" pitchFamily="18" charset="0"/>
              </a:rPr>
              <a:t>.</a:t>
            </a:r>
          </a:p>
        </p:txBody>
      </p:sp>
      <p:sp>
        <p:nvSpPr>
          <p:cNvPr id="3" name="Rezervirano mjesto sadržaja 2"/>
          <p:cNvSpPr>
            <a:spLocks noGrp="1"/>
          </p:cNvSpPr>
          <p:nvPr>
            <p:ph idx="1"/>
          </p:nvPr>
        </p:nvSpPr>
        <p:spPr/>
        <p:txBody>
          <a:bodyPr/>
          <a:lstStyle/>
          <a:p>
            <a:r>
              <a:rPr lang="hr-HR" smtClean="0"/>
              <a:t>Nacrt sa kemijskim oštećenjima</a:t>
            </a:r>
            <a:endParaRPr lang="hr-HR"/>
          </a:p>
        </p:txBody>
      </p:sp>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285041"/>
            <a:ext cx="8784976" cy="5431896"/>
          </a:xfrm>
          <a:prstGeom prst="rect">
            <a:avLst/>
          </a:prstGeom>
        </p:spPr>
      </p:pic>
    </p:spTree>
    <p:extLst>
      <p:ext uri="{BB962C8B-B14F-4D97-AF65-F5344CB8AC3E}">
        <p14:creationId xmlns:p14="http://schemas.microsoft.com/office/powerpoint/2010/main" val="1570282684"/>
      </p:ext>
    </p:extLst>
  </p:cSld>
  <p:clrMapOvr>
    <a:masterClrMapping/>
  </p:clrMapOvr>
  <mc:AlternateContent xmlns:mc="http://schemas.openxmlformats.org/markup-compatibility/2006" xmlns:p14="http://schemas.microsoft.com/office/powerpoint/2010/main">
    <mc:Choice Requires="p14">
      <p:transition spd="med" p14:dur="700" advTm="25723">
        <p:fade/>
      </p:transition>
    </mc:Choice>
    <mc:Fallback xmlns="">
      <p:transition spd="med" advTm="25723">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7584" y="332656"/>
            <a:ext cx="8147248" cy="720080"/>
          </a:xfrm>
        </p:spPr>
        <p:txBody>
          <a:bodyPr>
            <a:noAutofit/>
          </a:bodyPr>
          <a:lstStyle/>
          <a:p>
            <a:r>
              <a:rPr lang="hr-HR" sz="2800" smtClean="0"/>
              <a:t>Oštećenja </a:t>
            </a:r>
            <a:r>
              <a:rPr lang="hr-HR" sz="2800"/>
              <a:t>na nacrtu </a:t>
            </a:r>
            <a:r>
              <a:rPr lang="hr-HR" sz="2800" smtClean="0"/>
              <a:t>HR-DASK-449.8.3.8.7</a:t>
            </a:r>
            <a:endParaRPr lang="en-US" sz="2800"/>
          </a:p>
        </p:txBody>
      </p:sp>
      <p:pic>
        <p:nvPicPr>
          <p:cNvPr id="4" name="Rezervirano mjesto sadržaja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2" y="1412776"/>
            <a:ext cx="8815435" cy="4536504"/>
          </a:xfrm>
        </p:spPr>
      </p:pic>
    </p:spTree>
    <p:extLst>
      <p:ext uri="{BB962C8B-B14F-4D97-AF65-F5344CB8AC3E}">
        <p14:creationId xmlns:p14="http://schemas.microsoft.com/office/powerpoint/2010/main" val="871317731"/>
      </p:ext>
    </p:extLst>
  </p:cSld>
  <p:clrMapOvr>
    <a:masterClrMapping/>
  </p:clrMapOvr>
  <mc:AlternateContent xmlns:mc="http://schemas.openxmlformats.org/markup-compatibility/2006" xmlns:p14="http://schemas.microsoft.com/office/powerpoint/2010/main">
    <mc:Choice Requires="p14">
      <p:transition spd="med" p14:dur="700" advTm="26178">
        <p:fade/>
      </p:transition>
    </mc:Choice>
    <mc:Fallback xmlns="">
      <p:transition spd="med" advTm="26178">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ilagođeni dizaj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jevaonica">
  <a:themeElements>
    <a:clrScheme name="Ljevaonica">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Ljevaonica">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3.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2327</TotalTime>
  <Words>3595</Words>
  <Application>Microsoft Office PowerPoint</Application>
  <PresentationFormat>Prikaz na zaslonu (4:3)</PresentationFormat>
  <Paragraphs>193</Paragraphs>
  <Slides>21</Slides>
  <Notes>20</Notes>
  <HiddenSlides>0</HiddenSlides>
  <MMClips>0</MMClips>
  <ScaleCrop>false</ScaleCrop>
  <HeadingPairs>
    <vt:vector size="6" baseType="variant">
      <vt:variant>
        <vt:lpstr>Korišteni fontovi</vt:lpstr>
      </vt:variant>
      <vt:variant>
        <vt:i4>5</vt:i4>
      </vt:variant>
      <vt:variant>
        <vt:lpstr>Tema</vt:lpstr>
      </vt:variant>
      <vt:variant>
        <vt:i4>2</vt:i4>
      </vt:variant>
      <vt:variant>
        <vt:lpstr>Naslovi slajdova</vt:lpstr>
      </vt:variant>
      <vt:variant>
        <vt:i4>21</vt:i4>
      </vt:variant>
    </vt:vector>
  </HeadingPairs>
  <TitlesOfParts>
    <vt:vector size="28" baseType="lpstr">
      <vt:lpstr>Arial</vt:lpstr>
      <vt:lpstr>Calibri</vt:lpstr>
      <vt:lpstr>Times New Roman</vt:lpstr>
      <vt:lpstr>Verdana</vt:lpstr>
      <vt:lpstr>Wingdings 2</vt:lpstr>
      <vt:lpstr>Prilagođeni dizajn</vt:lpstr>
      <vt:lpstr>Ljevaonica</vt:lpstr>
      <vt:lpstr>     DIGITALIZACIJA PROJEKTNE DOKUMENTACIJE ARHIVSKOG FONDA HR-DASK-449 RU TALIONICA CAPRAG 1938-1946. </vt:lpstr>
      <vt:lpstr>UVOD</vt:lpstr>
      <vt:lpstr>Objekti Talionice Caprag</vt:lpstr>
      <vt:lpstr>Stanje gradiva i stupanj sređenosti </vt:lpstr>
      <vt:lpstr>Vrste oštećenja na gradivu</vt:lpstr>
      <vt:lpstr>Oštećenja na nacrtu HR-DASK-449.8.1.15</vt:lpstr>
      <vt:lpstr>Oštećenja na nacrtu HR-DASK-449.8.3.8.18.  </vt:lpstr>
      <vt:lpstr>Oštećenja na nacrtu HR-DASK-449.8.1.1.</vt:lpstr>
      <vt:lpstr>Oštećenja na nacrtu HR-DASK-449.8.3.8.7</vt:lpstr>
      <vt:lpstr>Predradnje i oprema </vt:lpstr>
      <vt:lpstr>Faza pripreme</vt:lpstr>
      <vt:lpstr>Vrste metapodataka za opis nacrta</vt:lpstr>
      <vt:lpstr>PowerPointova prezentacija</vt:lpstr>
      <vt:lpstr>Odluka o metodi i načinu skeniranja</vt:lpstr>
      <vt:lpstr>Karakteristike formata zapisa</vt:lpstr>
      <vt:lpstr>Faza skeniranja</vt:lpstr>
      <vt:lpstr>PowerPointova prezentacija</vt:lpstr>
      <vt:lpstr>Kontrola kvalitete, obrada i pohrana datoteka</vt:lpstr>
      <vt:lpstr>Organizacija i pohrana računalnih datoteka DASK-a</vt:lpstr>
      <vt:lpstr>PowerPointova prezentacija</vt:lpstr>
      <vt:lpstr>PowerPointova prezentacija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prezentacija</dc:title>
  <dc:creator>Dario Franić</dc:creator>
  <cp:lastModifiedBy>Dario</cp:lastModifiedBy>
  <cp:revision>222</cp:revision>
  <dcterms:created xsi:type="dcterms:W3CDTF">2019-04-09T07:21:06Z</dcterms:created>
  <dcterms:modified xsi:type="dcterms:W3CDTF">2019-05-08T14:31:33Z</dcterms:modified>
</cp:coreProperties>
</file>